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62" r:id="rId3"/>
    <p:sldId id="263" r:id="rId4"/>
    <p:sldId id="258" r:id="rId5"/>
    <p:sldId id="264" r:id="rId6"/>
    <p:sldId id="265" r:id="rId7"/>
    <p:sldId id="266" r:id="rId8"/>
    <p:sldId id="267" r:id="rId9"/>
    <p:sldId id="268" r:id="rId10"/>
    <p:sldId id="260" r:id="rId11"/>
    <p:sldId id="270" r:id="rId12"/>
    <p:sldId id="271" r:id="rId13"/>
    <p:sldId id="272" r:id="rId14"/>
    <p:sldId id="273" r:id="rId15"/>
    <p:sldId id="276" r:id="rId16"/>
    <p:sldId id="278" r:id="rId17"/>
    <p:sldId id="277" r:id="rId18"/>
    <p:sldId id="279" r:id="rId19"/>
    <p:sldId id="286" r:id="rId20"/>
    <p:sldId id="285" r:id="rId21"/>
    <p:sldId id="284" r:id="rId22"/>
    <p:sldId id="283" r:id="rId23"/>
    <p:sldId id="282" r:id="rId24"/>
    <p:sldId id="280" r:id="rId25"/>
    <p:sldId id="281" r:id="rId26"/>
    <p:sldId id="289" r:id="rId27"/>
    <p:sldId id="290" r:id="rId28"/>
    <p:sldId id="291" r:id="rId29"/>
    <p:sldId id="292" r:id="rId30"/>
    <p:sldId id="293" r:id="rId31"/>
    <p:sldId id="287" r:id="rId32"/>
    <p:sldId id="294" r:id="rId33"/>
    <p:sldId id="2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192E34"/>
    <a:srgbClr val="ED701A"/>
    <a:srgbClr val="0E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7C720-D40D-4AAD-8816-08071F37F4AB}" v="3205" dt="2024-10-08T14:28:09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8"/>
    <p:restoredTop sz="76029" autoAdjust="0"/>
  </p:normalViewPr>
  <p:slideViewPr>
    <p:cSldViewPr snapToGrid="0" snapToObjects="1">
      <p:cViewPr varScale="1">
        <p:scale>
          <a:sx n="80" d="100"/>
          <a:sy n="80" d="100"/>
        </p:scale>
        <p:origin x="1446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31" d="100"/>
          <a:sy n="131" d="100"/>
        </p:scale>
        <p:origin x="49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h, Wei Wooi" userId="5a9dfed8-259f-4e35-a7ff-052d448f3952" providerId="ADAL" clId="{D384CE1A-4B5D-44D3-AFBF-C6BE71FB09D6}"/>
    <pc:docChg chg="delSld modSld">
      <pc:chgData name="Peh, Wei Wooi" userId="5a9dfed8-259f-4e35-a7ff-052d448f3952" providerId="ADAL" clId="{D384CE1A-4B5D-44D3-AFBF-C6BE71FB09D6}" dt="2024-10-09T03:30:03.331" v="31" actId="47"/>
      <pc:docMkLst>
        <pc:docMk/>
      </pc:docMkLst>
      <pc:sldChg chg="del">
        <pc:chgData name="Peh, Wei Wooi" userId="5a9dfed8-259f-4e35-a7ff-052d448f3952" providerId="ADAL" clId="{D384CE1A-4B5D-44D3-AFBF-C6BE71FB09D6}" dt="2024-10-09T03:29:59.411" v="30" actId="47"/>
        <pc:sldMkLst>
          <pc:docMk/>
          <pc:sldMk cId="3551233549" sldId="259"/>
        </pc:sldMkLst>
      </pc:sldChg>
      <pc:sldChg chg="modNotesTx">
        <pc:chgData name="Peh, Wei Wooi" userId="5a9dfed8-259f-4e35-a7ff-052d448f3952" providerId="ADAL" clId="{D384CE1A-4B5D-44D3-AFBF-C6BE71FB09D6}" dt="2024-10-09T03:28:23.529" v="6" actId="6549"/>
        <pc:sldMkLst>
          <pc:docMk/>
          <pc:sldMk cId="2034699320" sldId="260"/>
        </pc:sldMkLst>
      </pc:sldChg>
      <pc:sldChg chg="del">
        <pc:chgData name="Peh, Wei Wooi" userId="5a9dfed8-259f-4e35-a7ff-052d448f3952" providerId="ADAL" clId="{D384CE1A-4B5D-44D3-AFBF-C6BE71FB09D6}" dt="2024-10-09T03:30:03.331" v="31" actId="47"/>
        <pc:sldMkLst>
          <pc:docMk/>
          <pc:sldMk cId="3182672106" sldId="261"/>
        </pc:sldMkLst>
      </pc:sldChg>
      <pc:sldChg chg="modNotesTx">
        <pc:chgData name="Peh, Wei Wooi" userId="5a9dfed8-259f-4e35-a7ff-052d448f3952" providerId="ADAL" clId="{D384CE1A-4B5D-44D3-AFBF-C6BE71FB09D6}" dt="2024-10-09T03:27:55.416" v="0" actId="6549"/>
        <pc:sldMkLst>
          <pc:docMk/>
          <pc:sldMk cId="937425277" sldId="262"/>
        </pc:sldMkLst>
      </pc:sldChg>
      <pc:sldChg chg="modNotesTx">
        <pc:chgData name="Peh, Wei Wooi" userId="5a9dfed8-259f-4e35-a7ff-052d448f3952" providerId="ADAL" clId="{D384CE1A-4B5D-44D3-AFBF-C6BE71FB09D6}" dt="2024-10-09T03:27:59.764" v="1" actId="6549"/>
        <pc:sldMkLst>
          <pc:docMk/>
          <pc:sldMk cId="2978625048" sldId="263"/>
        </pc:sldMkLst>
      </pc:sldChg>
      <pc:sldChg chg="modNotesTx">
        <pc:chgData name="Peh, Wei Wooi" userId="5a9dfed8-259f-4e35-a7ff-052d448f3952" providerId="ADAL" clId="{D384CE1A-4B5D-44D3-AFBF-C6BE71FB09D6}" dt="2024-10-09T03:28:05.139" v="2" actId="6549"/>
        <pc:sldMkLst>
          <pc:docMk/>
          <pc:sldMk cId="1320834505" sldId="264"/>
        </pc:sldMkLst>
      </pc:sldChg>
      <pc:sldChg chg="modNotesTx">
        <pc:chgData name="Peh, Wei Wooi" userId="5a9dfed8-259f-4e35-a7ff-052d448f3952" providerId="ADAL" clId="{D384CE1A-4B5D-44D3-AFBF-C6BE71FB09D6}" dt="2024-10-09T03:28:08.196" v="3" actId="6549"/>
        <pc:sldMkLst>
          <pc:docMk/>
          <pc:sldMk cId="854789985" sldId="265"/>
        </pc:sldMkLst>
      </pc:sldChg>
      <pc:sldChg chg="modNotesTx">
        <pc:chgData name="Peh, Wei Wooi" userId="5a9dfed8-259f-4e35-a7ff-052d448f3952" providerId="ADAL" clId="{D384CE1A-4B5D-44D3-AFBF-C6BE71FB09D6}" dt="2024-10-09T03:28:13.214" v="4" actId="6549"/>
        <pc:sldMkLst>
          <pc:docMk/>
          <pc:sldMk cId="3093757148" sldId="267"/>
        </pc:sldMkLst>
      </pc:sldChg>
      <pc:sldChg chg="modNotesTx">
        <pc:chgData name="Peh, Wei Wooi" userId="5a9dfed8-259f-4e35-a7ff-052d448f3952" providerId="ADAL" clId="{D384CE1A-4B5D-44D3-AFBF-C6BE71FB09D6}" dt="2024-10-09T03:28:18.558" v="5" actId="6549"/>
        <pc:sldMkLst>
          <pc:docMk/>
          <pc:sldMk cId="1422793847" sldId="268"/>
        </pc:sldMkLst>
      </pc:sldChg>
      <pc:sldChg chg="modNotesTx">
        <pc:chgData name="Peh, Wei Wooi" userId="5a9dfed8-259f-4e35-a7ff-052d448f3952" providerId="ADAL" clId="{D384CE1A-4B5D-44D3-AFBF-C6BE71FB09D6}" dt="2024-10-09T03:28:26.915" v="7" actId="6549"/>
        <pc:sldMkLst>
          <pc:docMk/>
          <pc:sldMk cId="1284063909" sldId="270"/>
        </pc:sldMkLst>
      </pc:sldChg>
      <pc:sldChg chg="modNotesTx">
        <pc:chgData name="Peh, Wei Wooi" userId="5a9dfed8-259f-4e35-a7ff-052d448f3952" providerId="ADAL" clId="{D384CE1A-4B5D-44D3-AFBF-C6BE71FB09D6}" dt="2024-10-09T03:28:30.357" v="8" actId="6549"/>
        <pc:sldMkLst>
          <pc:docMk/>
          <pc:sldMk cId="2521984902" sldId="271"/>
        </pc:sldMkLst>
      </pc:sldChg>
      <pc:sldChg chg="modNotesTx">
        <pc:chgData name="Peh, Wei Wooi" userId="5a9dfed8-259f-4e35-a7ff-052d448f3952" providerId="ADAL" clId="{D384CE1A-4B5D-44D3-AFBF-C6BE71FB09D6}" dt="2024-10-09T03:28:35.461" v="9" actId="6549"/>
        <pc:sldMkLst>
          <pc:docMk/>
          <pc:sldMk cId="2015770071" sldId="272"/>
        </pc:sldMkLst>
      </pc:sldChg>
      <pc:sldChg chg="modNotesTx">
        <pc:chgData name="Peh, Wei Wooi" userId="5a9dfed8-259f-4e35-a7ff-052d448f3952" providerId="ADAL" clId="{D384CE1A-4B5D-44D3-AFBF-C6BE71FB09D6}" dt="2024-10-09T03:28:42.657" v="10" actId="6549"/>
        <pc:sldMkLst>
          <pc:docMk/>
          <pc:sldMk cId="341428003" sldId="273"/>
        </pc:sldMkLst>
      </pc:sldChg>
      <pc:sldChg chg="modNotesTx">
        <pc:chgData name="Peh, Wei Wooi" userId="5a9dfed8-259f-4e35-a7ff-052d448f3952" providerId="ADAL" clId="{D384CE1A-4B5D-44D3-AFBF-C6BE71FB09D6}" dt="2024-10-09T03:28:50.073" v="11" actId="6549"/>
        <pc:sldMkLst>
          <pc:docMk/>
          <pc:sldMk cId="3608243165" sldId="276"/>
        </pc:sldMkLst>
      </pc:sldChg>
      <pc:sldChg chg="modNotesTx">
        <pc:chgData name="Peh, Wei Wooi" userId="5a9dfed8-259f-4e35-a7ff-052d448f3952" providerId="ADAL" clId="{D384CE1A-4B5D-44D3-AFBF-C6BE71FB09D6}" dt="2024-10-09T03:28:59.322" v="13" actId="6549"/>
        <pc:sldMkLst>
          <pc:docMk/>
          <pc:sldMk cId="3559793616" sldId="277"/>
        </pc:sldMkLst>
      </pc:sldChg>
      <pc:sldChg chg="modNotesTx">
        <pc:chgData name="Peh, Wei Wooi" userId="5a9dfed8-259f-4e35-a7ff-052d448f3952" providerId="ADAL" clId="{D384CE1A-4B5D-44D3-AFBF-C6BE71FB09D6}" dt="2024-10-09T03:28:54.698" v="12" actId="6549"/>
        <pc:sldMkLst>
          <pc:docMk/>
          <pc:sldMk cId="765273177" sldId="278"/>
        </pc:sldMkLst>
      </pc:sldChg>
      <pc:sldChg chg="modNotesTx">
        <pc:chgData name="Peh, Wei Wooi" userId="5a9dfed8-259f-4e35-a7ff-052d448f3952" providerId="ADAL" clId="{D384CE1A-4B5D-44D3-AFBF-C6BE71FB09D6}" dt="2024-10-09T03:29:04.561" v="14" actId="6549"/>
        <pc:sldMkLst>
          <pc:docMk/>
          <pc:sldMk cId="3864281184" sldId="279"/>
        </pc:sldMkLst>
      </pc:sldChg>
      <pc:sldChg chg="modNotesTx">
        <pc:chgData name="Peh, Wei Wooi" userId="5a9dfed8-259f-4e35-a7ff-052d448f3952" providerId="ADAL" clId="{D384CE1A-4B5D-44D3-AFBF-C6BE71FB09D6}" dt="2024-10-09T03:29:23.937" v="20" actId="6549"/>
        <pc:sldMkLst>
          <pc:docMk/>
          <pc:sldMk cId="2133399738" sldId="280"/>
        </pc:sldMkLst>
      </pc:sldChg>
      <pc:sldChg chg="modNotesTx">
        <pc:chgData name="Peh, Wei Wooi" userId="5a9dfed8-259f-4e35-a7ff-052d448f3952" providerId="ADAL" clId="{D384CE1A-4B5D-44D3-AFBF-C6BE71FB09D6}" dt="2024-10-09T03:29:27.273" v="21" actId="6549"/>
        <pc:sldMkLst>
          <pc:docMk/>
          <pc:sldMk cId="2763223511" sldId="281"/>
        </pc:sldMkLst>
      </pc:sldChg>
      <pc:sldChg chg="modNotesTx">
        <pc:chgData name="Peh, Wei Wooi" userId="5a9dfed8-259f-4e35-a7ff-052d448f3952" providerId="ADAL" clId="{D384CE1A-4B5D-44D3-AFBF-C6BE71FB09D6}" dt="2024-10-09T03:29:21.553" v="19" actId="6549"/>
        <pc:sldMkLst>
          <pc:docMk/>
          <pc:sldMk cId="282669852" sldId="282"/>
        </pc:sldMkLst>
      </pc:sldChg>
      <pc:sldChg chg="modNotesTx">
        <pc:chgData name="Peh, Wei Wooi" userId="5a9dfed8-259f-4e35-a7ff-052d448f3952" providerId="ADAL" clId="{D384CE1A-4B5D-44D3-AFBF-C6BE71FB09D6}" dt="2024-10-09T03:29:19.003" v="18" actId="6549"/>
        <pc:sldMkLst>
          <pc:docMk/>
          <pc:sldMk cId="4047545641" sldId="283"/>
        </pc:sldMkLst>
      </pc:sldChg>
      <pc:sldChg chg="modNotesTx">
        <pc:chgData name="Peh, Wei Wooi" userId="5a9dfed8-259f-4e35-a7ff-052d448f3952" providerId="ADAL" clId="{D384CE1A-4B5D-44D3-AFBF-C6BE71FB09D6}" dt="2024-10-09T03:29:14.202" v="17" actId="6549"/>
        <pc:sldMkLst>
          <pc:docMk/>
          <pc:sldMk cId="717507222" sldId="284"/>
        </pc:sldMkLst>
      </pc:sldChg>
      <pc:sldChg chg="modNotesTx">
        <pc:chgData name="Peh, Wei Wooi" userId="5a9dfed8-259f-4e35-a7ff-052d448f3952" providerId="ADAL" clId="{D384CE1A-4B5D-44D3-AFBF-C6BE71FB09D6}" dt="2024-10-09T03:29:11.620" v="16" actId="6549"/>
        <pc:sldMkLst>
          <pc:docMk/>
          <pc:sldMk cId="3471222386" sldId="285"/>
        </pc:sldMkLst>
      </pc:sldChg>
      <pc:sldChg chg="modNotesTx">
        <pc:chgData name="Peh, Wei Wooi" userId="5a9dfed8-259f-4e35-a7ff-052d448f3952" providerId="ADAL" clId="{D384CE1A-4B5D-44D3-AFBF-C6BE71FB09D6}" dt="2024-10-09T03:29:08.813" v="15" actId="6549"/>
        <pc:sldMkLst>
          <pc:docMk/>
          <pc:sldMk cId="3356576944" sldId="286"/>
        </pc:sldMkLst>
      </pc:sldChg>
      <pc:sldChg chg="modNotesTx">
        <pc:chgData name="Peh, Wei Wooi" userId="5a9dfed8-259f-4e35-a7ff-052d448f3952" providerId="ADAL" clId="{D384CE1A-4B5D-44D3-AFBF-C6BE71FB09D6}" dt="2024-10-09T03:29:47.618" v="27" actId="6549"/>
        <pc:sldMkLst>
          <pc:docMk/>
          <pc:sldMk cId="1965457772" sldId="287"/>
        </pc:sldMkLst>
      </pc:sldChg>
      <pc:sldChg chg="modNotesTx">
        <pc:chgData name="Peh, Wei Wooi" userId="5a9dfed8-259f-4e35-a7ff-052d448f3952" providerId="ADAL" clId="{D384CE1A-4B5D-44D3-AFBF-C6BE71FB09D6}" dt="2024-10-09T03:29:29.706" v="22" actId="6549"/>
        <pc:sldMkLst>
          <pc:docMk/>
          <pc:sldMk cId="2055933423" sldId="289"/>
        </pc:sldMkLst>
      </pc:sldChg>
      <pc:sldChg chg="modNotesTx">
        <pc:chgData name="Peh, Wei Wooi" userId="5a9dfed8-259f-4e35-a7ff-052d448f3952" providerId="ADAL" clId="{D384CE1A-4B5D-44D3-AFBF-C6BE71FB09D6}" dt="2024-10-09T03:29:32.137" v="23" actId="6549"/>
        <pc:sldMkLst>
          <pc:docMk/>
          <pc:sldMk cId="3594648904" sldId="290"/>
        </pc:sldMkLst>
      </pc:sldChg>
      <pc:sldChg chg="modNotesTx">
        <pc:chgData name="Peh, Wei Wooi" userId="5a9dfed8-259f-4e35-a7ff-052d448f3952" providerId="ADAL" clId="{D384CE1A-4B5D-44D3-AFBF-C6BE71FB09D6}" dt="2024-10-09T03:29:36.171" v="24" actId="6549"/>
        <pc:sldMkLst>
          <pc:docMk/>
          <pc:sldMk cId="255427851" sldId="291"/>
        </pc:sldMkLst>
      </pc:sldChg>
      <pc:sldChg chg="modNotesTx">
        <pc:chgData name="Peh, Wei Wooi" userId="5a9dfed8-259f-4e35-a7ff-052d448f3952" providerId="ADAL" clId="{D384CE1A-4B5D-44D3-AFBF-C6BE71FB09D6}" dt="2024-10-09T03:29:38.690" v="25" actId="6549"/>
        <pc:sldMkLst>
          <pc:docMk/>
          <pc:sldMk cId="2574872968" sldId="292"/>
        </pc:sldMkLst>
      </pc:sldChg>
      <pc:sldChg chg="modNotesTx">
        <pc:chgData name="Peh, Wei Wooi" userId="5a9dfed8-259f-4e35-a7ff-052d448f3952" providerId="ADAL" clId="{D384CE1A-4B5D-44D3-AFBF-C6BE71FB09D6}" dt="2024-10-09T03:29:40.980" v="26" actId="6549"/>
        <pc:sldMkLst>
          <pc:docMk/>
          <pc:sldMk cId="1956568470" sldId="293"/>
        </pc:sldMkLst>
      </pc:sldChg>
      <pc:sldChg chg="modNotesTx">
        <pc:chgData name="Peh, Wei Wooi" userId="5a9dfed8-259f-4e35-a7ff-052d448f3952" providerId="ADAL" clId="{D384CE1A-4B5D-44D3-AFBF-C6BE71FB09D6}" dt="2024-10-09T03:29:51.006" v="28" actId="6549"/>
        <pc:sldMkLst>
          <pc:docMk/>
          <pc:sldMk cId="730174615" sldId="294"/>
        </pc:sldMkLst>
      </pc:sldChg>
      <pc:sldChg chg="modNotesTx">
        <pc:chgData name="Peh, Wei Wooi" userId="5a9dfed8-259f-4e35-a7ff-052d448f3952" providerId="ADAL" clId="{D384CE1A-4B5D-44D3-AFBF-C6BE71FB09D6}" dt="2024-10-09T03:29:54.311" v="29" actId="6549"/>
        <pc:sldMkLst>
          <pc:docMk/>
          <pc:sldMk cId="1827102989" sldId="295"/>
        </pc:sldMkLst>
      </pc:sldChg>
    </pc:docChg>
  </pc:docChgLst>
  <pc:docChgLst>
    <pc:chgData name="Peh, Wei Wooi" userId="5a9dfed8-259f-4e35-a7ff-052d448f3952" providerId="ADAL" clId="{6C47C720-D40D-4AAD-8816-08071F37F4AB}"/>
    <pc:docChg chg="undo custSel addSld delSld modSld sldOrd">
      <pc:chgData name="Peh, Wei Wooi" userId="5a9dfed8-259f-4e35-a7ff-052d448f3952" providerId="ADAL" clId="{6C47C720-D40D-4AAD-8816-08071F37F4AB}" dt="2024-10-08T14:28:42.213" v="26889" actId="478"/>
      <pc:docMkLst>
        <pc:docMk/>
      </pc:docMkLst>
      <pc:sldChg chg="addSp delSp modSp mod modTransition">
        <pc:chgData name="Peh, Wei Wooi" userId="5a9dfed8-259f-4e35-a7ff-052d448f3952" providerId="ADAL" clId="{6C47C720-D40D-4AAD-8816-08071F37F4AB}" dt="2024-10-02T01:33:43.710" v="17879" actId="1035"/>
        <pc:sldMkLst>
          <pc:docMk/>
          <pc:sldMk cId="13771811" sldId="257"/>
        </pc:sldMkLst>
        <pc:spChg chg="del">
          <ac:chgData name="Peh, Wei Wooi" userId="5a9dfed8-259f-4e35-a7ff-052d448f3952" providerId="ADAL" clId="{6C47C720-D40D-4AAD-8816-08071F37F4AB}" dt="2024-09-11T02:06:23.660" v="264" actId="478"/>
          <ac:spMkLst>
            <pc:docMk/>
            <pc:sldMk cId="13771811" sldId="257"/>
            <ac:spMk id="2" creationId="{055700B8-88C9-F519-7F9E-4CDE238CCAA7}"/>
          </ac:spMkLst>
        </pc:spChg>
        <pc:spChg chg="del">
          <ac:chgData name="Peh, Wei Wooi" userId="5a9dfed8-259f-4e35-a7ff-052d448f3952" providerId="ADAL" clId="{6C47C720-D40D-4AAD-8816-08071F37F4AB}" dt="2024-09-11T02:06:15.772" v="177" actId="478"/>
          <ac:spMkLst>
            <pc:docMk/>
            <pc:sldMk cId="13771811" sldId="257"/>
            <ac:spMk id="3" creationId="{7E63C916-C3F4-2246-81B0-5EFEA225D388}"/>
          </ac:spMkLst>
        </pc:spChg>
        <pc:spChg chg="add del mod">
          <ac:chgData name="Peh, Wei Wooi" userId="5a9dfed8-259f-4e35-a7ff-052d448f3952" providerId="ADAL" clId="{6C47C720-D40D-4AAD-8816-08071F37F4AB}" dt="2024-10-02T01:33:26.013" v="17810" actId="478"/>
          <ac:spMkLst>
            <pc:docMk/>
            <pc:sldMk cId="13771811" sldId="257"/>
            <ac:spMk id="3" creationId="{F77B5120-1C8A-231B-28EA-4A86A58C1267}"/>
          </ac:spMkLst>
        </pc:spChg>
        <pc:spChg chg="del">
          <ac:chgData name="Peh, Wei Wooi" userId="5a9dfed8-259f-4e35-a7ff-052d448f3952" providerId="ADAL" clId="{6C47C720-D40D-4AAD-8816-08071F37F4AB}" dt="2024-09-11T01:58:50.357" v="1"/>
          <ac:spMkLst>
            <pc:docMk/>
            <pc:sldMk cId="13771811" sldId="257"/>
            <ac:spMk id="4" creationId="{4288F44B-974E-75FE-4B5B-C8A4E686A2F0}"/>
          </ac:spMkLst>
        </pc:spChg>
        <pc:spChg chg="add del mod">
          <ac:chgData name="Peh, Wei Wooi" userId="5a9dfed8-259f-4e35-a7ff-052d448f3952" providerId="ADAL" clId="{6C47C720-D40D-4AAD-8816-08071F37F4AB}" dt="2024-10-02T01:33:39.793" v="17811" actId="478"/>
          <ac:spMkLst>
            <pc:docMk/>
            <pc:sldMk cId="13771811" sldId="257"/>
            <ac:spMk id="4" creationId="{B4433B63-F209-BAD9-F334-D5EC57AB4B72}"/>
          </ac:spMkLst>
        </pc:spChg>
        <pc:spChg chg="add mod">
          <ac:chgData name="Peh, Wei Wooi" userId="5a9dfed8-259f-4e35-a7ff-052d448f3952" providerId="ADAL" clId="{6C47C720-D40D-4AAD-8816-08071F37F4AB}" dt="2024-10-02T01:33:43.710" v="17879" actId="1035"/>
          <ac:spMkLst>
            <pc:docMk/>
            <pc:sldMk cId="13771811" sldId="257"/>
            <ac:spMk id="5" creationId="{86BCDF53-667F-A100-972F-92CAF1BAA003}"/>
          </ac:spMkLst>
        </pc:spChg>
        <pc:spChg chg="add del mod">
          <ac:chgData name="Peh, Wei Wooi" userId="5a9dfed8-259f-4e35-a7ff-052d448f3952" providerId="ADAL" clId="{6C47C720-D40D-4AAD-8816-08071F37F4AB}" dt="2024-09-11T02:02:58.897" v="14" actId="931"/>
          <ac:spMkLst>
            <pc:docMk/>
            <pc:sldMk cId="13771811" sldId="257"/>
            <ac:spMk id="7" creationId="{D7D4EA2B-91F8-4844-0C36-6CA7958650BF}"/>
          </ac:spMkLst>
        </pc:spChg>
        <pc:spChg chg="add del mod">
          <ac:chgData name="Peh, Wei Wooi" userId="5a9dfed8-259f-4e35-a7ff-052d448f3952" providerId="ADAL" clId="{6C47C720-D40D-4AAD-8816-08071F37F4AB}" dt="2024-09-11T02:03:59.506" v="22" actId="931"/>
          <ac:spMkLst>
            <pc:docMk/>
            <pc:sldMk cId="13771811" sldId="257"/>
            <ac:spMk id="11" creationId="{262F1E52-03C9-07FA-2BA2-9D87AB6412F4}"/>
          </ac:spMkLst>
        </pc:spChg>
        <pc:spChg chg="add del mod">
          <ac:chgData name="Peh, Wei Wooi" userId="5a9dfed8-259f-4e35-a7ff-052d448f3952" providerId="ADAL" clId="{6C47C720-D40D-4AAD-8816-08071F37F4AB}" dt="2024-09-11T02:07:04.801" v="267" actId="478"/>
          <ac:spMkLst>
            <pc:docMk/>
            <pc:sldMk cId="13771811" sldId="257"/>
            <ac:spMk id="14" creationId="{FE219CAA-BC0C-A98F-E42E-4DB2616E3B7B}"/>
          </ac:spMkLst>
        </pc:spChg>
        <pc:spChg chg="add del mod">
          <ac:chgData name="Peh, Wei Wooi" userId="5a9dfed8-259f-4e35-a7ff-052d448f3952" providerId="ADAL" clId="{6C47C720-D40D-4AAD-8816-08071F37F4AB}" dt="2024-09-11T02:07:07.740" v="268" actId="478"/>
          <ac:spMkLst>
            <pc:docMk/>
            <pc:sldMk cId="13771811" sldId="257"/>
            <ac:spMk id="15" creationId="{87918D7C-A234-A1FF-5643-C240CB9A987F}"/>
          </ac:spMkLst>
        </pc:spChg>
        <pc:spChg chg="add del mod">
          <ac:chgData name="Peh, Wei Wooi" userId="5a9dfed8-259f-4e35-a7ff-052d448f3952" providerId="ADAL" clId="{6C47C720-D40D-4AAD-8816-08071F37F4AB}" dt="2024-09-18T02:59:25.998" v="1856" actId="478"/>
          <ac:spMkLst>
            <pc:docMk/>
            <pc:sldMk cId="13771811" sldId="257"/>
            <ac:spMk id="16" creationId="{AEB6A795-ADF4-3D20-53C1-8FEEBA727DF7}"/>
          </ac:spMkLst>
        </pc:spChg>
        <pc:spChg chg="add mod">
          <ac:chgData name="Peh, Wei Wooi" userId="5a9dfed8-259f-4e35-a7ff-052d448f3952" providerId="ADAL" clId="{6C47C720-D40D-4AAD-8816-08071F37F4AB}" dt="2024-09-18T00:51:19.321" v="796" actId="1036"/>
          <ac:spMkLst>
            <pc:docMk/>
            <pc:sldMk cId="13771811" sldId="257"/>
            <ac:spMk id="17" creationId="{95A56386-3117-DD44-BEF4-CC1E225A265D}"/>
          </ac:spMkLst>
        </pc:spChg>
        <pc:spChg chg="add mod">
          <ac:chgData name="Peh, Wei Wooi" userId="5a9dfed8-259f-4e35-a7ff-052d448f3952" providerId="ADAL" clId="{6C47C720-D40D-4AAD-8816-08071F37F4AB}" dt="2024-09-18T01:12:10.843" v="1082" actId="164"/>
          <ac:spMkLst>
            <pc:docMk/>
            <pc:sldMk cId="13771811" sldId="257"/>
            <ac:spMk id="40" creationId="{CFE61EC9-6510-6D0D-BA0A-055FA0FF8081}"/>
          </ac:spMkLst>
        </pc:spChg>
        <pc:spChg chg="add mod">
          <ac:chgData name="Peh, Wei Wooi" userId="5a9dfed8-259f-4e35-a7ff-052d448f3952" providerId="ADAL" clId="{6C47C720-D40D-4AAD-8816-08071F37F4AB}" dt="2024-09-18T01:12:00.282" v="1081" actId="164"/>
          <ac:spMkLst>
            <pc:docMk/>
            <pc:sldMk cId="13771811" sldId="257"/>
            <ac:spMk id="41" creationId="{5F19BE1A-EA1A-DCD3-1417-27101BE98BB2}"/>
          </ac:spMkLst>
        </pc:spChg>
        <pc:spChg chg="mod">
          <ac:chgData name="Peh, Wei Wooi" userId="5a9dfed8-259f-4e35-a7ff-052d448f3952" providerId="ADAL" clId="{6C47C720-D40D-4AAD-8816-08071F37F4AB}" dt="2024-09-18T01:14:00.657" v="1100"/>
          <ac:spMkLst>
            <pc:docMk/>
            <pc:sldMk cId="13771811" sldId="257"/>
            <ac:spMk id="49" creationId="{89FB5641-F6D7-DD30-B364-293C523EEB24}"/>
          </ac:spMkLst>
        </pc:spChg>
        <pc:spChg chg="mod">
          <ac:chgData name="Peh, Wei Wooi" userId="5a9dfed8-259f-4e35-a7ff-052d448f3952" providerId="ADAL" clId="{6C47C720-D40D-4AAD-8816-08071F37F4AB}" dt="2024-09-18T01:14:00.657" v="1100"/>
          <ac:spMkLst>
            <pc:docMk/>
            <pc:sldMk cId="13771811" sldId="257"/>
            <ac:spMk id="55" creationId="{3CD4CBB5-A43C-6A9B-7CDF-282D69E1AE56}"/>
          </ac:spMkLst>
        </pc:spChg>
        <pc:spChg chg="add del mod">
          <ac:chgData name="Peh, Wei Wooi" userId="5a9dfed8-259f-4e35-a7ff-052d448f3952" providerId="ADAL" clId="{6C47C720-D40D-4AAD-8816-08071F37F4AB}" dt="2024-09-18T03:12:57.220" v="2144" actId="478"/>
          <ac:spMkLst>
            <pc:docMk/>
            <pc:sldMk cId="13771811" sldId="257"/>
            <ac:spMk id="89" creationId="{5D5EAD8B-4127-13A9-6592-46D0D99F6136}"/>
          </ac:spMkLst>
        </pc:spChg>
        <pc:spChg chg="add del mod">
          <ac:chgData name="Peh, Wei Wooi" userId="5a9dfed8-259f-4e35-a7ff-052d448f3952" providerId="ADAL" clId="{6C47C720-D40D-4AAD-8816-08071F37F4AB}" dt="2024-09-18T03:00:23.846" v="1953" actId="478"/>
          <ac:spMkLst>
            <pc:docMk/>
            <pc:sldMk cId="13771811" sldId="257"/>
            <ac:spMk id="91" creationId="{5CA83C16-23B3-7439-7169-F72E750811D4}"/>
          </ac:spMkLst>
        </pc:spChg>
        <pc:spChg chg="add del mod">
          <ac:chgData name="Peh, Wei Wooi" userId="5a9dfed8-259f-4e35-a7ff-052d448f3952" providerId="ADAL" clId="{6C47C720-D40D-4AAD-8816-08071F37F4AB}" dt="2024-10-02T01:33:18.297" v="17704" actId="478"/>
          <ac:spMkLst>
            <pc:docMk/>
            <pc:sldMk cId="13771811" sldId="257"/>
            <ac:spMk id="97" creationId="{24E2A5A1-A18E-6A6D-2BA7-354675348A46}"/>
          </ac:spMkLst>
        </pc:spChg>
        <pc:grpChg chg="add del mod">
          <ac:chgData name="Peh, Wei Wooi" userId="5a9dfed8-259f-4e35-a7ff-052d448f3952" providerId="ADAL" clId="{6C47C720-D40D-4AAD-8816-08071F37F4AB}" dt="2024-09-18T01:12:43.279" v="1089" actId="21"/>
          <ac:grpSpMkLst>
            <pc:docMk/>
            <pc:sldMk cId="13771811" sldId="257"/>
            <ac:grpSpMk id="42" creationId="{8FE4F37D-1425-7631-4603-D11FD974A1B0}"/>
          </ac:grpSpMkLst>
        </pc:grpChg>
        <pc:grpChg chg="add del mod">
          <ac:chgData name="Peh, Wei Wooi" userId="5a9dfed8-259f-4e35-a7ff-052d448f3952" providerId="ADAL" clId="{6C47C720-D40D-4AAD-8816-08071F37F4AB}" dt="2024-09-18T01:12:36.420" v="1088" actId="164"/>
          <ac:grpSpMkLst>
            <pc:docMk/>
            <pc:sldMk cId="13771811" sldId="257"/>
            <ac:grpSpMk id="43" creationId="{9270DD2E-20DF-80A5-1C57-D00BB311284D}"/>
          </ac:grpSpMkLst>
        </pc:grpChg>
        <pc:grpChg chg="add del mod">
          <ac:chgData name="Peh, Wei Wooi" userId="5a9dfed8-259f-4e35-a7ff-052d448f3952" providerId="ADAL" clId="{6C47C720-D40D-4AAD-8816-08071F37F4AB}" dt="2024-09-18T01:12:43.279" v="1089" actId="21"/>
          <ac:grpSpMkLst>
            <pc:docMk/>
            <pc:sldMk cId="13771811" sldId="257"/>
            <ac:grpSpMk id="45" creationId="{B4F62533-53F1-B632-6A29-F5D9D1E1CA32}"/>
          </ac:grpSpMkLst>
        </pc:grpChg>
        <pc:grpChg chg="add del mod">
          <ac:chgData name="Peh, Wei Wooi" userId="5a9dfed8-259f-4e35-a7ff-052d448f3952" providerId="ADAL" clId="{6C47C720-D40D-4AAD-8816-08071F37F4AB}" dt="2024-09-18T01:15:34.505" v="1392" actId="478"/>
          <ac:grpSpMkLst>
            <pc:docMk/>
            <pc:sldMk cId="13771811" sldId="257"/>
            <ac:grpSpMk id="47" creationId="{6C290A5C-2E83-36B0-371C-33A95D67072A}"/>
          </ac:grpSpMkLst>
        </pc:grpChg>
        <pc:grpChg chg="add del mod">
          <ac:chgData name="Peh, Wei Wooi" userId="5a9dfed8-259f-4e35-a7ff-052d448f3952" providerId="ADAL" clId="{6C47C720-D40D-4AAD-8816-08071F37F4AB}" dt="2024-09-18T01:15:33.365" v="1391" actId="478"/>
          <ac:grpSpMkLst>
            <pc:docMk/>
            <pc:sldMk cId="13771811" sldId="257"/>
            <ac:grpSpMk id="50" creationId="{A3606094-EE8E-117A-A09E-D6120340AEB0}"/>
          </ac:grpSpMkLst>
        </pc:grpChg>
        <pc:grpChg chg="mod">
          <ac:chgData name="Peh, Wei Wooi" userId="5a9dfed8-259f-4e35-a7ff-052d448f3952" providerId="ADAL" clId="{6C47C720-D40D-4AAD-8816-08071F37F4AB}" dt="2024-09-18T01:14:00.657" v="1100"/>
          <ac:grpSpMkLst>
            <pc:docMk/>
            <pc:sldMk cId="13771811" sldId="257"/>
            <ac:grpSpMk id="51" creationId="{E6A0232B-55EC-6A90-21E3-F2BE92EAC883}"/>
          </ac:grpSpMkLst>
        </pc:grpChg>
        <pc:grpChg chg="add del mod">
          <ac:chgData name="Peh, Wei Wooi" userId="5a9dfed8-259f-4e35-a7ff-052d448f3952" providerId="ADAL" clId="{6C47C720-D40D-4AAD-8816-08071F37F4AB}" dt="2024-09-18T01:25:03.095" v="1657" actId="478"/>
          <ac:grpSpMkLst>
            <pc:docMk/>
            <pc:sldMk cId="13771811" sldId="257"/>
            <ac:grpSpMk id="56" creationId="{981CB9D4-DC9C-859D-182A-017D42C45D46}"/>
          </ac:grpSpMkLst>
        </pc:grpChg>
        <pc:grpChg chg="add del mod">
          <ac:chgData name="Peh, Wei Wooi" userId="5a9dfed8-259f-4e35-a7ff-052d448f3952" providerId="ADAL" clId="{6C47C720-D40D-4AAD-8816-08071F37F4AB}" dt="2024-09-18T01:25:59.708" v="1722" actId="478"/>
          <ac:grpSpMkLst>
            <pc:docMk/>
            <pc:sldMk cId="13771811" sldId="257"/>
            <ac:grpSpMk id="65" creationId="{F1B627D5-3E67-0AA7-8BCC-25B72209780F}"/>
          </ac:grpSpMkLst>
        </pc:grpChg>
        <pc:grpChg chg="add del mod">
          <ac:chgData name="Peh, Wei Wooi" userId="5a9dfed8-259f-4e35-a7ff-052d448f3952" providerId="ADAL" clId="{6C47C720-D40D-4AAD-8816-08071F37F4AB}" dt="2024-09-18T01:26:41.579" v="1777" actId="478"/>
          <ac:grpSpMkLst>
            <pc:docMk/>
            <pc:sldMk cId="13771811" sldId="257"/>
            <ac:grpSpMk id="73" creationId="{44F352D1-3629-08E7-3675-3868A462E154}"/>
          </ac:grpSpMkLst>
        </pc:grpChg>
        <pc:grpChg chg="add mod">
          <ac:chgData name="Peh, Wei Wooi" userId="5a9dfed8-259f-4e35-a7ff-052d448f3952" providerId="ADAL" clId="{6C47C720-D40D-4AAD-8816-08071F37F4AB}" dt="2024-09-18T01:26:44.665" v="1830" actId="1035"/>
          <ac:grpSpMkLst>
            <pc:docMk/>
            <pc:sldMk cId="13771811" sldId="257"/>
            <ac:grpSpMk id="81" creationId="{BB4D5CE6-741F-F1A7-53B7-0D9958A5E0CC}"/>
          </ac:grpSpMkLst>
        </pc:grpChg>
        <pc:picChg chg="add del mod">
          <ac:chgData name="Peh, Wei Wooi" userId="5a9dfed8-259f-4e35-a7ff-052d448f3952" providerId="ADAL" clId="{6C47C720-D40D-4AAD-8816-08071F37F4AB}" dt="2024-09-18T00:56:12.859" v="908" actId="478"/>
          <ac:picMkLst>
            <pc:docMk/>
            <pc:sldMk cId="13771811" sldId="257"/>
            <ac:picMk id="3" creationId="{C70F8F4B-D866-B561-E9BF-A055ABA4D3B0}"/>
          </ac:picMkLst>
        </pc:picChg>
        <pc:picChg chg="add del mod">
          <ac:chgData name="Peh, Wei Wooi" userId="5a9dfed8-259f-4e35-a7ff-052d448f3952" providerId="ADAL" clId="{6C47C720-D40D-4AAD-8816-08071F37F4AB}" dt="2024-09-18T00:59:42.249" v="960" actId="478"/>
          <ac:picMkLst>
            <pc:docMk/>
            <pc:sldMk cId="13771811" sldId="257"/>
            <ac:picMk id="4" creationId="{E65BAEB9-F9F6-0A27-131F-B7986CCFEE3C}"/>
          </ac:picMkLst>
        </pc:picChg>
        <pc:picChg chg="add del mod">
          <ac:chgData name="Peh, Wei Wooi" userId="5a9dfed8-259f-4e35-a7ff-052d448f3952" providerId="ADAL" clId="{6C47C720-D40D-4AAD-8816-08071F37F4AB}" dt="2024-09-18T00:59:41.459" v="959" actId="478"/>
          <ac:picMkLst>
            <pc:docMk/>
            <pc:sldMk cId="13771811" sldId="257"/>
            <ac:picMk id="5" creationId="{32F1A4A6-298A-4EDF-AD17-5FB0DFFF088F}"/>
          </ac:picMkLst>
        </pc:picChg>
        <pc:picChg chg="add del mod">
          <ac:chgData name="Peh, Wei Wooi" userId="5a9dfed8-259f-4e35-a7ff-052d448f3952" providerId="ADAL" clId="{6C47C720-D40D-4AAD-8816-08071F37F4AB}" dt="2024-09-11T01:59:06.280" v="13" actId="478"/>
          <ac:picMkLst>
            <pc:docMk/>
            <pc:sldMk cId="13771811" sldId="257"/>
            <ac:picMk id="5" creationId="{FD2794D0-0E67-1B2D-6FEE-588071C1D8DA}"/>
          </ac:picMkLst>
        </pc:picChg>
        <pc:picChg chg="add del mod">
          <ac:chgData name="Peh, Wei Wooi" userId="5a9dfed8-259f-4e35-a7ff-052d448f3952" providerId="ADAL" clId="{6C47C720-D40D-4AAD-8816-08071F37F4AB}" dt="2024-09-18T01:06:03.117" v="1011" actId="478"/>
          <ac:picMkLst>
            <pc:docMk/>
            <pc:sldMk cId="13771811" sldId="257"/>
            <ac:picMk id="7" creationId="{A1F60B1A-BB2A-4E09-1883-D0224C65ABD2}"/>
          </ac:picMkLst>
        </pc:picChg>
        <pc:picChg chg="add del mod">
          <ac:chgData name="Peh, Wei Wooi" userId="5a9dfed8-259f-4e35-a7ff-052d448f3952" providerId="ADAL" clId="{6C47C720-D40D-4AAD-8816-08071F37F4AB}" dt="2024-09-18T01:06:16.123" v="1016" actId="478"/>
          <ac:picMkLst>
            <pc:docMk/>
            <pc:sldMk cId="13771811" sldId="257"/>
            <ac:picMk id="9" creationId="{923955D7-9CDD-63BA-64FB-220767D91BB9}"/>
          </ac:picMkLst>
        </pc:picChg>
        <pc:picChg chg="add del mod">
          <ac:chgData name="Peh, Wei Wooi" userId="5a9dfed8-259f-4e35-a7ff-052d448f3952" providerId="ADAL" clId="{6C47C720-D40D-4AAD-8816-08071F37F4AB}" dt="2024-09-11T02:03:27.092" v="21" actId="478"/>
          <ac:picMkLst>
            <pc:docMk/>
            <pc:sldMk cId="13771811" sldId="257"/>
            <ac:picMk id="9" creationId="{E28D22B0-B048-3169-DBFF-D079723B7B79}"/>
          </ac:picMkLst>
        </pc:picChg>
        <pc:picChg chg="add mod">
          <ac:chgData name="Peh, Wei Wooi" userId="5a9dfed8-259f-4e35-a7ff-052d448f3952" providerId="ADAL" clId="{6C47C720-D40D-4AAD-8816-08071F37F4AB}" dt="2024-09-18T01:12:10.843" v="1082" actId="164"/>
          <ac:picMkLst>
            <pc:docMk/>
            <pc:sldMk cId="13771811" sldId="257"/>
            <ac:picMk id="11" creationId="{D36E54DC-AE81-72A2-1E88-729AF425EA91}"/>
          </ac:picMkLst>
        </pc:picChg>
        <pc:picChg chg="add mod">
          <ac:chgData name="Peh, Wei Wooi" userId="5a9dfed8-259f-4e35-a7ff-052d448f3952" providerId="ADAL" clId="{6C47C720-D40D-4AAD-8816-08071F37F4AB}" dt="2024-09-18T03:21:45.405" v="2199" actId="29295"/>
          <ac:picMkLst>
            <pc:docMk/>
            <pc:sldMk cId="13771811" sldId="257"/>
            <ac:picMk id="13" creationId="{0BEA7121-981A-29B4-7FC3-0D0A19521B06}"/>
          </ac:picMkLst>
        </pc:picChg>
        <pc:picChg chg="add del mod">
          <ac:chgData name="Peh, Wei Wooi" userId="5a9dfed8-259f-4e35-a7ff-052d448f3952" providerId="ADAL" clId="{6C47C720-D40D-4AAD-8816-08071F37F4AB}" dt="2024-09-18T01:06:14.259" v="1015" actId="478"/>
          <ac:picMkLst>
            <pc:docMk/>
            <pc:sldMk cId="13771811" sldId="257"/>
            <ac:picMk id="14" creationId="{AA9127FB-1C81-4BB7-645A-A8B34425184A}"/>
          </ac:picMkLst>
        </pc:picChg>
        <pc:picChg chg="add del mod">
          <ac:chgData name="Peh, Wei Wooi" userId="5a9dfed8-259f-4e35-a7ff-052d448f3952" providerId="ADAL" clId="{6C47C720-D40D-4AAD-8816-08071F37F4AB}" dt="2024-09-18T01:06:05.261" v="1012" actId="478"/>
          <ac:picMkLst>
            <pc:docMk/>
            <pc:sldMk cId="13771811" sldId="257"/>
            <ac:picMk id="18" creationId="{D9769EDA-A371-898E-B4A0-C716BC4D4F67}"/>
          </ac:picMkLst>
        </pc:picChg>
        <pc:picChg chg="add del mod">
          <ac:chgData name="Peh, Wei Wooi" userId="5a9dfed8-259f-4e35-a7ff-052d448f3952" providerId="ADAL" clId="{6C47C720-D40D-4AAD-8816-08071F37F4AB}" dt="2024-09-18T01:12:43.279" v="1089" actId="21"/>
          <ac:picMkLst>
            <pc:docMk/>
            <pc:sldMk cId="13771811" sldId="257"/>
            <ac:picMk id="20" creationId="{96666557-D196-CD55-CB38-452A1DDFB0DF}"/>
          </ac:picMkLst>
        </pc:picChg>
        <pc:picChg chg="add del mod">
          <ac:chgData name="Peh, Wei Wooi" userId="5a9dfed8-259f-4e35-a7ff-052d448f3952" providerId="ADAL" clId="{6C47C720-D40D-4AAD-8816-08071F37F4AB}" dt="2024-09-18T01:06:28.576" v="1018" actId="478"/>
          <ac:picMkLst>
            <pc:docMk/>
            <pc:sldMk cId="13771811" sldId="257"/>
            <ac:picMk id="22" creationId="{8234F6AF-8994-C38C-CDA0-8E1F3E83EE6D}"/>
          </ac:picMkLst>
        </pc:picChg>
        <pc:picChg chg="add del mod">
          <ac:chgData name="Peh, Wei Wooi" userId="5a9dfed8-259f-4e35-a7ff-052d448f3952" providerId="ADAL" clId="{6C47C720-D40D-4AAD-8816-08071F37F4AB}" dt="2024-09-18T01:06:20.348" v="1017" actId="478"/>
          <ac:picMkLst>
            <pc:docMk/>
            <pc:sldMk cId="13771811" sldId="257"/>
            <ac:picMk id="24" creationId="{4E377238-675D-1F07-366B-E79B5886B6DF}"/>
          </ac:picMkLst>
        </pc:picChg>
        <pc:picChg chg="add del mod">
          <ac:chgData name="Peh, Wei Wooi" userId="5a9dfed8-259f-4e35-a7ff-052d448f3952" providerId="ADAL" clId="{6C47C720-D40D-4AAD-8816-08071F37F4AB}" dt="2024-09-18T01:06:12.432" v="1014" actId="478"/>
          <ac:picMkLst>
            <pc:docMk/>
            <pc:sldMk cId="13771811" sldId="257"/>
            <ac:picMk id="26" creationId="{3F70606D-2741-5461-8573-1D74D7A5BEFB}"/>
          </ac:picMkLst>
        </pc:picChg>
        <pc:picChg chg="add del mod">
          <ac:chgData name="Peh, Wei Wooi" userId="5a9dfed8-259f-4e35-a7ff-052d448f3952" providerId="ADAL" clId="{6C47C720-D40D-4AAD-8816-08071F37F4AB}" dt="2024-09-18T01:06:11.315" v="1013" actId="478"/>
          <ac:picMkLst>
            <pc:docMk/>
            <pc:sldMk cId="13771811" sldId="257"/>
            <ac:picMk id="28" creationId="{E93FF373-0F6E-1E84-B0F5-F06AE7367C2F}"/>
          </ac:picMkLst>
        </pc:picChg>
        <pc:picChg chg="add mod">
          <ac:chgData name="Peh, Wei Wooi" userId="5a9dfed8-259f-4e35-a7ff-052d448f3952" providerId="ADAL" clId="{6C47C720-D40D-4AAD-8816-08071F37F4AB}" dt="2024-09-18T01:12:00.282" v="1081" actId="164"/>
          <ac:picMkLst>
            <pc:docMk/>
            <pc:sldMk cId="13771811" sldId="257"/>
            <ac:picMk id="30" creationId="{3F340342-F643-BC52-D783-224A8FF29F35}"/>
          </ac:picMkLst>
        </pc:picChg>
        <pc:picChg chg="add del mod">
          <ac:chgData name="Peh, Wei Wooi" userId="5a9dfed8-259f-4e35-a7ff-052d448f3952" providerId="ADAL" clId="{6C47C720-D40D-4AAD-8816-08071F37F4AB}" dt="2024-09-18T01:09:28.378" v="1045" actId="478"/>
          <ac:picMkLst>
            <pc:docMk/>
            <pc:sldMk cId="13771811" sldId="257"/>
            <ac:picMk id="31" creationId="{AEA7CAFA-0371-35D5-D813-12D502FF4483}"/>
          </ac:picMkLst>
        </pc:picChg>
        <pc:picChg chg="add del mod">
          <ac:chgData name="Peh, Wei Wooi" userId="5a9dfed8-259f-4e35-a7ff-052d448f3952" providerId="ADAL" clId="{6C47C720-D40D-4AAD-8816-08071F37F4AB}" dt="2024-09-18T01:06:57.256" v="1021" actId="478"/>
          <ac:picMkLst>
            <pc:docMk/>
            <pc:sldMk cId="13771811" sldId="257"/>
            <ac:picMk id="33" creationId="{B68D4766-D7DC-A58C-B0C2-7056BD6D6E19}"/>
          </ac:picMkLst>
        </pc:picChg>
        <pc:picChg chg="add mod">
          <ac:chgData name="Peh, Wei Wooi" userId="5a9dfed8-259f-4e35-a7ff-052d448f3952" providerId="ADAL" clId="{6C47C720-D40D-4AAD-8816-08071F37F4AB}" dt="2024-09-18T01:12:10.843" v="1082" actId="164"/>
          <ac:picMkLst>
            <pc:docMk/>
            <pc:sldMk cId="13771811" sldId="257"/>
            <ac:picMk id="35" creationId="{79CD8591-E8E3-61BC-56D5-D67B72F5D405}"/>
          </ac:picMkLst>
        </pc:picChg>
        <pc:picChg chg="add del mod">
          <ac:chgData name="Peh, Wei Wooi" userId="5a9dfed8-259f-4e35-a7ff-052d448f3952" providerId="ADAL" clId="{6C47C720-D40D-4AAD-8816-08071F37F4AB}" dt="2024-09-18T01:08:56.603" v="1039" actId="478"/>
          <ac:picMkLst>
            <pc:docMk/>
            <pc:sldMk cId="13771811" sldId="257"/>
            <ac:picMk id="37" creationId="{BBBB4D66-64DC-7884-83A9-7083F0D884CB}"/>
          </ac:picMkLst>
        </pc:picChg>
        <pc:picChg chg="add del mod">
          <ac:chgData name="Peh, Wei Wooi" userId="5a9dfed8-259f-4e35-a7ff-052d448f3952" providerId="ADAL" clId="{6C47C720-D40D-4AAD-8816-08071F37F4AB}" dt="2024-09-18T01:12:29.595" v="1086" actId="21"/>
          <ac:picMkLst>
            <pc:docMk/>
            <pc:sldMk cId="13771811" sldId="257"/>
            <ac:picMk id="39" creationId="{ECDB31C0-6496-1722-6E52-E7CF0E392294}"/>
          </ac:picMkLst>
        </pc:picChg>
        <pc:picChg chg="add mod">
          <ac:chgData name="Peh, Wei Wooi" userId="5a9dfed8-259f-4e35-a7ff-052d448f3952" providerId="ADAL" clId="{6C47C720-D40D-4AAD-8816-08071F37F4AB}" dt="2024-09-18T01:12:36.420" v="1088" actId="164"/>
          <ac:picMkLst>
            <pc:docMk/>
            <pc:sldMk cId="13771811" sldId="257"/>
            <ac:picMk id="44" creationId="{ECDB31C0-6496-1722-6E52-E7CF0E392294}"/>
          </ac:picMkLst>
        </pc:picChg>
        <pc:picChg chg="add del mod">
          <ac:chgData name="Peh, Wei Wooi" userId="5a9dfed8-259f-4e35-a7ff-052d448f3952" providerId="ADAL" clId="{6C47C720-D40D-4AAD-8816-08071F37F4AB}" dt="2024-09-18T01:15:35.699" v="1393" actId="478"/>
          <ac:picMkLst>
            <pc:docMk/>
            <pc:sldMk cId="13771811" sldId="257"/>
            <ac:picMk id="46" creationId="{ABED4746-15B4-02AD-3436-8EC8D5853B69}"/>
          </ac:picMkLst>
        </pc:picChg>
        <pc:picChg chg="mod">
          <ac:chgData name="Peh, Wei Wooi" userId="5a9dfed8-259f-4e35-a7ff-052d448f3952" providerId="ADAL" clId="{6C47C720-D40D-4AAD-8816-08071F37F4AB}" dt="2024-09-18T01:14:00.657" v="1100"/>
          <ac:picMkLst>
            <pc:docMk/>
            <pc:sldMk cId="13771811" sldId="257"/>
            <ac:picMk id="48" creationId="{E3D3E904-9605-1464-E344-FB563AD71616}"/>
          </ac:picMkLst>
        </pc:picChg>
        <pc:picChg chg="mod">
          <ac:chgData name="Peh, Wei Wooi" userId="5a9dfed8-259f-4e35-a7ff-052d448f3952" providerId="ADAL" clId="{6C47C720-D40D-4AAD-8816-08071F37F4AB}" dt="2024-09-18T01:14:00.657" v="1100"/>
          <ac:picMkLst>
            <pc:docMk/>
            <pc:sldMk cId="13771811" sldId="257"/>
            <ac:picMk id="52" creationId="{E38DDE21-E47D-C04A-389E-6E23342F87F2}"/>
          </ac:picMkLst>
        </pc:picChg>
        <pc:picChg chg="mod">
          <ac:chgData name="Peh, Wei Wooi" userId="5a9dfed8-259f-4e35-a7ff-052d448f3952" providerId="ADAL" clId="{6C47C720-D40D-4AAD-8816-08071F37F4AB}" dt="2024-09-18T01:14:00.657" v="1100"/>
          <ac:picMkLst>
            <pc:docMk/>
            <pc:sldMk cId="13771811" sldId="257"/>
            <ac:picMk id="53" creationId="{A0492CA8-DC8F-10C0-8B0A-363E76A2E122}"/>
          </ac:picMkLst>
        </pc:picChg>
        <pc:picChg chg="mod">
          <ac:chgData name="Peh, Wei Wooi" userId="5a9dfed8-259f-4e35-a7ff-052d448f3952" providerId="ADAL" clId="{6C47C720-D40D-4AAD-8816-08071F37F4AB}" dt="2024-09-18T01:14:00.657" v="1100"/>
          <ac:picMkLst>
            <pc:docMk/>
            <pc:sldMk cId="13771811" sldId="257"/>
            <ac:picMk id="54" creationId="{0A4D8765-9D40-E339-FDD9-5D294B3C2E30}"/>
          </ac:picMkLst>
        </pc:picChg>
        <pc:picChg chg="mod">
          <ac:chgData name="Peh, Wei Wooi" userId="5a9dfed8-259f-4e35-a7ff-052d448f3952" providerId="ADAL" clId="{6C47C720-D40D-4AAD-8816-08071F37F4AB}" dt="2024-09-18T01:22:45.593" v="1475"/>
          <ac:picMkLst>
            <pc:docMk/>
            <pc:sldMk cId="13771811" sldId="257"/>
            <ac:picMk id="57" creationId="{73895A76-A254-3D43-07BF-17BBDC95F18A}"/>
          </ac:picMkLst>
        </pc:picChg>
        <pc:picChg chg="mod">
          <ac:chgData name="Peh, Wei Wooi" userId="5a9dfed8-259f-4e35-a7ff-052d448f3952" providerId="ADAL" clId="{6C47C720-D40D-4AAD-8816-08071F37F4AB}" dt="2024-09-18T01:22:45.593" v="1475"/>
          <ac:picMkLst>
            <pc:docMk/>
            <pc:sldMk cId="13771811" sldId="257"/>
            <ac:picMk id="58" creationId="{416A42E3-E6B5-7795-59AD-436D4F7C5FF4}"/>
          </ac:picMkLst>
        </pc:picChg>
        <pc:picChg chg="mod">
          <ac:chgData name="Peh, Wei Wooi" userId="5a9dfed8-259f-4e35-a7ff-052d448f3952" providerId="ADAL" clId="{6C47C720-D40D-4AAD-8816-08071F37F4AB}" dt="2024-09-18T01:22:45.593" v="1475"/>
          <ac:picMkLst>
            <pc:docMk/>
            <pc:sldMk cId="13771811" sldId="257"/>
            <ac:picMk id="59" creationId="{F2E556E8-7ED3-2852-AB30-7751FC843AF5}"/>
          </ac:picMkLst>
        </pc:picChg>
        <pc:picChg chg="mod">
          <ac:chgData name="Peh, Wei Wooi" userId="5a9dfed8-259f-4e35-a7ff-052d448f3952" providerId="ADAL" clId="{6C47C720-D40D-4AAD-8816-08071F37F4AB}" dt="2024-09-18T01:22:45.593" v="1475"/>
          <ac:picMkLst>
            <pc:docMk/>
            <pc:sldMk cId="13771811" sldId="257"/>
            <ac:picMk id="60" creationId="{65190088-4DC3-694A-A16E-9BB2D163F69F}"/>
          </ac:picMkLst>
        </pc:picChg>
        <pc:picChg chg="mod">
          <ac:chgData name="Peh, Wei Wooi" userId="5a9dfed8-259f-4e35-a7ff-052d448f3952" providerId="ADAL" clId="{6C47C720-D40D-4AAD-8816-08071F37F4AB}" dt="2024-09-18T01:22:45.593" v="1475"/>
          <ac:picMkLst>
            <pc:docMk/>
            <pc:sldMk cId="13771811" sldId="257"/>
            <ac:picMk id="61" creationId="{0037AD1E-810F-A069-8167-E205BCDE6229}"/>
          </ac:picMkLst>
        </pc:picChg>
        <pc:picChg chg="mod">
          <ac:chgData name="Peh, Wei Wooi" userId="5a9dfed8-259f-4e35-a7ff-052d448f3952" providerId="ADAL" clId="{6C47C720-D40D-4AAD-8816-08071F37F4AB}" dt="2024-09-18T01:22:45.593" v="1475"/>
          <ac:picMkLst>
            <pc:docMk/>
            <pc:sldMk cId="13771811" sldId="257"/>
            <ac:picMk id="62" creationId="{CE9642B7-76F7-D296-387E-1C96273D245E}"/>
          </ac:picMkLst>
        </pc:picChg>
        <pc:picChg chg="mod">
          <ac:chgData name="Peh, Wei Wooi" userId="5a9dfed8-259f-4e35-a7ff-052d448f3952" providerId="ADAL" clId="{6C47C720-D40D-4AAD-8816-08071F37F4AB}" dt="2024-09-18T01:22:45.593" v="1475"/>
          <ac:picMkLst>
            <pc:docMk/>
            <pc:sldMk cId="13771811" sldId="257"/>
            <ac:picMk id="63" creationId="{CCC2498C-7CCF-F417-F1AF-25310A91B386}"/>
          </ac:picMkLst>
        </pc:picChg>
        <pc:picChg chg="add mod">
          <ac:chgData name="Peh, Wei Wooi" userId="5a9dfed8-259f-4e35-a7ff-052d448f3952" providerId="ADAL" clId="{6C47C720-D40D-4AAD-8816-08071F37F4AB}" dt="2024-09-18T01:23:49.152" v="1617" actId="1035"/>
          <ac:picMkLst>
            <pc:docMk/>
            <pc:sldMk cId="13771811" sldId="257"/>
            <ac:picMk id="64" creationId="{A075E5A4-25A3-7488-9788-F7A1E5ED0243}"/>
          </ac:picMkLst>
        </pc:picChg>
        <pc:picChg chg="mod">
          <ac:chgData name="Peh, Wei Wooi" userId="5a9dfed8-259f-4e35-a7ff-052d448f3952" providerId="ADAL" clId="{6C47C720-D40D-4AAD-8816-08071F37F4AB}" dt="2024-09-18T01:25:03.452" v="1658"/>
          <ac:picMkLst>
            <pc:docMk/>
            <pc:sldMk cId="13771811" sldId="257"/>
            <ac:picMk id="66" creationId="{B0814D4B-4218-ED7D-D3B6-090EA590EEA5}"/>
          </ac:picMkLst>
        </pc:picChg>
        <pc:picChg chg="mod">
          <ac:chgData name="Peh, Wei Wooi" userId="5a9dfed8-259f-4e35-a7ff-052d448f3952" providerId="ADAL" clId="{6C47C720-D40D-4AAD-8816-08071F37F4AB}" dt="2024-09-18T01:25:03.452" v="1658"/>
          <ac:picMkLst>
            <pc:docMk/>
            <pc:sldMk cId="13771811" sldId="257"/>
            <ac:picMk id="67" creationId="{52641D6C-7361-44CE-95BE-8A330BBFA4EB}"/>
          </ac:picMkLst>
        </pc:picChg>
        <pc:picChg chg="mod">
          <ac:chgData name="Peh, Wei Wooi" userId="5a9dfed8-259f-4e35-a7ff-052d448f3952" providerId="ADAL" clId="{6C47C720-D40D-4AAD-8816-08071F37F4AB}" dt="2024-09-18T01:25:03.452" v="1658"/>
          <ac:picMkLst>
            <pc:docMk/>
            <pc:sldMk cId="13771811" sldId="257"/>
            <ac:picMk id="68" creationId="{1D2FF6D2-AC7A-8277-1D88-792C5CCD4C6A}"/>
          </ac:picMkLst>
        </pc:picChg>
        <pc:picChg chg="mod">
          <ac:chgData name="Peh, Wei Wooi" userId="5a9dfed8-259f-4e35-a7ff-052d448f3952" providerId="ADAL" clId="{6C47C720-D40D-4AAD-8816-08071F37F4AB}" dt="2024-09-18T01:25:03.452" v="1658"/>
          <ac:picMkLst>
            <pc:docMk/>
            <pc:sldMk cId="13771811" sldId="257"/>
            <ac:picMk id="69" creationId="{A8F21B3C-6C9A-F189-844D-6D8EAF3EE07C}"/>
          </ac:picMkLst>
        </pc:picChg>
        <pc:picChg chg="mod">
          <ac:chgData name="Peh, Wei Wooi" userId="5a9dfed8-259f-4e35-a7ff-052d448f3952" providerId="ADAL" clId="{6C47C720-D40D-4AAD-8816-08071F37F4AB}" dt="2024-09-18T01:25:03.452" v="1658"/>
          <ac:picMkLst>
            <pc:docMk/>
            <pc:sldMk cId="13771811" sldId="257"/>
            <ac:picMk id="70" creationId="{A33759E6-C76F-64CE-B3F8-DE115253B4B2}"/>
          </ac:picMkLst>
        </pc:picChg>
        <pc:picChg chg="mod">
          <ac:chgData name="Peh, Wei Wooi" userId="5a9dfed8-259f-4e35-a7ff-052d448f3952" providerId="ADAL" clId="{6C47C720-D40D-4AAD-8816-08071F37F4AB}" dt="2024-09-18T01:25:03.452" v="1658"/>
          <ac:picMkLst>
            <pc:docMk/>
            <pc:sldMk cId="13771811" sldId="257"/>
            <ac:picMk id="71" creationId="{9D713E3C-BA03-E38E-BF13-2A58ED7D8F40}"/>
          </ac:picMkLst>
        </pc:picChg>
        <pc:picChg chg="mod">
          <ac:chgData name="Peh, Wei Wooi" userId="5a9dfed8-259f-4e35-a7ff-052d448f3952" providerId="ADAL" clId="{6C47C720-D40D-4AAD-8816-08071F37F4AB}" dt="2024-09-18T01:25:03.452" v="1658"/>
          <ac:picMkLst>
            <pc:docMk/>
            <pc:sldMk cId="13771811" sldId="257"/>
            <ac:picMk id="72" creationId="{4CC98769-503C-A929-C756-4A7A34AFCB41}"/>
          </ac:picMkLst>
        </pc:picChg>
        <pc:picChg chg="mod">
          <ac:chgData name="Peh, Wei Wooi" userId="5a9dfed8-259f-4e35-a7ff-052d448f3952" providerId="ADAL" clId="{6C47C720-D40D-4AAD-8816-08071F37F4AB}" dt="2024-09-18T01:26:00.127" v="1723"/>
          <ac:picMkLst>
            <pc:docMk/>
            <pc:sldMk cId="13771811" sldId="257"/>
            <ac:picMk id="74" creationId="{79EDB18A-6108-402F-FDD4-0D1C404BF32C}"/>
          </ac:picMkLst>
        </pc:picChg>
        <pc:picChg chg="mod">
          <ac:chgData name="Peh, Wei Wooi" userId="5a9dfed8-259f-4e35-a7ff-052d448f3952" providerId="ADAL" clId="{6C47C720-D40D-4AAD-8816-08071F37F4AB}" dt="2024-09-18T01:26:00.127" v="1723"/>
          <ac:picMkLst>
            <pc:docMk/>
            <pc:sldMk cId="13771811" sldId="257"/>
            <ac:picMk id="75" creationId="{69EDF4C5-A0B6-EC13-A797-F38EC19BFF93}"/>
          </ac:picMkLst>
        </pc:picChg>
        <pc:picChg chg="mod">
          <ac:chgData name="Peh, Wei Wooi" userId="5a9dfed8-259f-4e35-a7ff-052d448f3952" providerId="ADAL" clId="{6C47C720-D40D-4AAD-8816-08071F37F4AB}" dt="2024-09-18T01:26:00.127" v="1723"/>
          <ac:picMkLst>
            <pc:docMk/>
            <pc:sldMk cId="13771811" sldId="257"/>
            <ac:picMk id="76" creationId="{D0C524B5-9686-7765-0711-054689DD510E}"/>
          </ac:picMkLst>
        </pc:picChg>
        <pc:picChg chg="mod">
          <ac:chgData name="Peh, Wei Wooi" userId="5a9dfed8-259f-4e35-a7ff-052d448f3952" providerId="ADAL" clId="{6C47C720-D40D-4AAD-8816-08071F37F4AB}" dt="2024-09-18T01:26:00.127" v="1723"/>
          <ac:picMkLst>
            <pc:docMk/>
            <pc:sldMk cId="13771811" sldId="257"/>
            <ac:picMk id="77" creationId="{D108E3B7-25BD-411B-2A08-47640D2060B0}"/>
          </ac:picMkLst>
        </pc:picChg>
        <pc:picChg chg="mod">
          <ac:chgData name="Peh, Wei Wooi" userId="5a9dfed8-259f-4e35-a7ff-052d448f3952" providerId="ADAL" clId="{6C47C720-D40D-4AAD-8816-08071F37F4AB}" dt="2024-09-18T01:26:00.127" v="1723"/>
          <ac:picMkLst>
            <pc:docMk/>
            <pc:sldMk cId="13771811" sldId="257"/>
            <ac:picMk id="78" creationId="{2E196EE6-583E-D387-1E89-667F4A182C7F}"/>
          </ac:picMkLst>
        </pc:picChg>
        <pc:picChg chg="mod">
          <ac:chgData name="Peh, Wei Wooi" userId="5a9dfed8-259f-4e35-a7ff-052d448f3952" providerId="ADAL" clId="{6C47C720-D40D-4AAD-8816-08071F37F4AB}" dt="2024-09-18T01:26:00.127" v="1723"/>
          <ac:picMkLst>
            <pc:docMk/>
            <pc:sldMk cId="13771811" sldId="257"/>
            <ac:picMk id="79" creationId="{1169F546-6B40-82F7-42A0-86F2BAE71A50}"/>
          </ac:picMkLst>
        </pc:picChg>
        <pc:picChg chg="mod">
          <ac:chgData name="Peh, Wei Wooi" userId="5a9dfed8-259f-4e35-a7ff-052d448f3952" providerId="ADAL" clId="{6C47C720-D40D-4AAD-8816-08071F37F4AB}" dt="2024-09-18T01:26:00.127" v="1723"/>
          <ac:picMkLst>
            <pc:docMk/>
            <pc:sldMk cId="13771811" sldId="257"/>
            <ac:picMk id="80" creationId="{CA4F7E3E-FDC7-38F5-4174-F74BAB6FC38C}"/>
          </ac:picMkLst>
        </pc:picChg>
        <pc:picChg chg="mod">
          <ac:chgData name="Peh, Wei Wooi" userId="5a9dfed8-259f-4e35-a7ff-052d448f3952" providerId="ADAL" clId="{6C47C720-D40D-4AAD-8816-08071F37F4AB}" dt="2024-09-18T01:26:41.935" v="1778"/>
          <ac:picMkLst>
            <pc:docMk/>
            <pc:sldMk cId="13771811" sldId="257"/>
            <ac:picMk id="82" creationId="{5D92742C-9E61-7E4A-569B-EC0D326EC05D}"/>
          </ac:picMkLst>
        </pc:picChg>
        <pc:picChg chg="mod">
          <ac:chgData name="Peh, Wei Wooi" userId="5a9dfed8-259f-4e35-a7ff-052d448f3952" providerId="ADAL" clId="{6C47C720-D40D-4AAD-8816-08071F37F4AB}" dt="2024-09-18T01:26:41.935" v="1778"/>
          <ac:picMkLst>
            <pc:docMk/>
            <pc:sldMk cId="13771811" sldId="257"/>
            <ac:picMk id="83" creationId="{18212ECC-E2E0-86E6-6989-E77B0D631FE5}"/>
          </ac:picMkLst>
        </pc:picChg>
        <pc:picChg chg="mod">
          <ac:chgData name="Peh, Wei Wooi" userId="5a9dfed8-259f-4e35-a7ff-052d448f3952" providerId="ADAL" clId="{6C47C720-D40D-4AAD-8816-08071F37F4AB}" dt="2024-09-18T01:26:41.935" v="1778"/>
          <ac:picMkLst>
            <pc:docMk/>
            <pc:sldMk cId="13771811" sldId="257"/>
            <ac:picMk id="84" creationId="{D556B18E-42AA-C1B7-AB01-3C20C1396328}"/>
          </ac:picMkLst>
        </pc:picChg>
        <pc:picChg chg="mod">
          <ac:chgData name="Peh, Wei Wooi" userId="5a9dfed8-259f-4e35-a7ff-052d448f3952" providerId="ADAL" clId="{6C47C720-D40D-4AAD-8816-08071F37F4AB}" dt="2024-09-18T01:26:41.935" v="1778"/>
          <ac:picMkLst>
            <pc:docMk/>
            <pc:sldMk cId="13771811" sldId="257"/>
            <ac:picMk id="85" creationId="{E8FFF6D5-9E4A-B590-54B4-87BD03D2D971}"/>
          </ac:picMkLst>
        </pc:picChg>
        <pc:picChg chg="mod">
          <ac:chgData name="Peh, Wei Wooi" userId="5a9dfed8-259f-4e35-a7ff-052d448f3952" providerId="ADAL" clId="{6C47C720-D40D-4AAD-8816-08071F37F4AB}" dt="2024-09-18T01:26:41.935" v="1778"/>
          <ac:picMkLst>
            <pc:docMk/>
            <pc:sldMk cId="13771811" sldId="257"/>
            <ac:picMk id="86" creationId="{C844ED75-7132-24B7-B745-6AB3166A38B9}"/>
          </ac:picMkLst>
        </pc:picChg>
        <pc:picChg chg="mod">
          <ac:chgData name="Peh, Wei Wooi" userId="5a9dfed8-259f-4e35-a7ff-052d448f3952" providerId="ADAL" clId="{6C47C720-D40D-4AAD-8816-08071F37F4AB}" dt="2024-09-18T01:26:41.935" v="1778"/>
          <ac:picMkLst>
            <pc:docMk/>
            <pc:sldMk cId="13771811" sldId="257"/>
            <ac:picMk id="87" creationId="{D2AF63E9-7F85-8340-9EDE-0192042A2B5C}"/>
          </ac:picMkLst>
        </pc:picChg>
        <pc:picChg chg="mod">
          <ac:chgData name="Peh, Wei Wooi" userId="5a9dfed8-259f-4e35-a7ff-052d448f3952" providerId="ADAL" clId="{6C47C720-D40D-4AAD-8816-08071F37F4AB}" dt="2024-09-18T01:26:41.935" v="1778"/>
          <ac:picMkLst>
            <pc:docMk/>
            <pc:sldMk cId="13771811" sldId="257"/>
            <ac:picMk id="88" creationId="{E70ABB26-3356-3CA0-EA4E-B2FFEF879556}"/>
          </ac:picMkLst>
        </pc:picChg>
        <pc:picChg chg="add del mod">
          <ac:chgData name="Peh, Wei Wooi" userId="5a9dfed8-259f-4e35-a7ff-052d448f3952" providerId="ADAL" clId="{6C47C720-D40D-4AAD-8816-08071F37F4AB}" dt="2024-09-18T03:02:45.812" v="2047" actId="478"/>
          <ac:picMkLst>
            <pc:docMk/>
            <pc:sldMk cId="13771811" sldId="257"/>
            <ac:picMk id="92" creationId="{51D7875D-E7D9-99C8-6CB4-F396CFBB7625}"/>
          </ac:picMkLst>
        </pc:picChg>
        <pc:picChg chg="add del mod">
          <ac:chgData name="Peh, Wei Wooi" userId="5a9dfed8-259f-4e35-a7ff-052d448f3952" providerId="ADAL" clId="{6C47C720-D40D-4AAD-8816-08071F37F4AB}" dt="2024-09-18T03:02:47.666" v="2048" actId="478"/>
          <ac:picMkLst>
            <pc:docMk/>
            <pc:sldMk cId="13771811" sldId="257"/>
            <ac:picMk id="93" creationId="{668A7849-8213-D6D5-96A4-2588B09A4B18}"/>
          </ac:picMkLst>
        </pc:picChg>
        <pc:picChg chg="add mod">
          <ac:chgData name="Peh, Wei Wooi" userId="5a9dfed8-259f-4e35-a7ff-052d448f3952" providerId="ADAL" clId="{6C47C720-D40D-4AAD-8816-08071F37F4AB}" dt="2024-09-18T03:02:51.212" v="2079" actId="1035"/>
          <ac:picMkLst>
            <pc:docMk/>
            <pc:sldMk cId="13771811" sldId="257"/>
            <ac:picMk id="94" creationId="{4E33F689-A460-FAF5-FCF3-82D8B4C1380A}"/>
          </ac:picMkLst>
        </pc:picChg>
        <pc:picChg chg="add mod">
          <ac:chgData name="Peh, Wei Wooi" userId="5a9dfed8-259f-4e35-a7ff-052d448f3952" providerId="ADAL" clId="{6C47C720-D40D-4AAD-8816-08071F37F4AB}" dt="2024-09-18T03:02:51.212" v="2079" actId="1035"/>
          <ac:picMkLst>
            <pc:docMk/>
            <pc:sldMk cId="13771811" sldId="257"/>
            <ac:picMk id="95" creationId="{829DDCBB-6600-3072-41BE-F8F2F28FF70F}"/>
          </ac:picMkLst>
        </pc:picChg>
        <pc:picChg chg="add mod">
          <ac:chgData name="Peh, Wei Wooi" userId="5a9dfed8-259f-4e35-a7ff-052d448f3952" providerId="ADAL" clId="{6C47C720-D40D-4AAD-8816-08071F37F4AB}" dt="2024-09-18T03:02:51.212" v="2079" actId="1035"/>
          <ac:picMkLst>
            <pc:docMk/>
            <pc:sldMk cId="13771811" sldId="257"/>
            <ac:picMk id="96" creationId="{49629277-E3BE-839B-7D12-5FD7AA15A608}"/>
          </ac:picMkLst>
        </pc:picChg>
      </pc:sldChg>
      <pc:sldChg chg="addSp delSp modSp add del mod modTransition modNotesTx">
        <pc:chgData name="Peh, Wei Wooi" userId="5a9dfed8-259f-4e35-a7ff-052d448f3952" providerId="ADAL" clId="{6C47C720-D40D-4AAD-8816-08071F37F4AB}" dt="2024-10-08T08:07:51.511" v="24351" actId="1035"/>
        <pc:sldMkLst>
          <pc:docMk/>
          <pc:sldMk cId="3839236696" sldId="258"/>
        </pc:sldMkLst>
        <pc:spChg chg="del">
          <ac:chgData name="Peh, Wei Wooi" userId="5a9dfed8-259f-4e35-a7ff-052d448f3952" providerId="ADAL" clId="{6C47C720-D40D-4AAD-8816-08071F37F4AB}" dt="2024-09-18T03:23:21.930" v="2201" actId="478"/>
          <ac:spMkLst>
            <pc:docMk/>
            <pc:sldMk cId="3839236696" sldId="258"/>
            <ac:spMk id="2" creationId="{795D4885-D360-2772-54B3-F23FA89CA13C}"/>
          </ac:spMkLst>
        </pc:spChg>
        <pc:spChg chg="del">
          <ac:chgData name="Peh, Wei Wooi" userId="5a9dfed8-259f-4e35-a7ff-052d448f3952" providerId="ADAL" clId="{6C47C720-D40D-4AAD-8816-08071F37F4AB}" dt="2024-09-18T03:23:24.203" v="2202" actId="478"/>
          <ac:spMkLst>
            <pc:docMk/>
            <pc:sldMk cId="3839236696" sldId="258"/>
            <ac:spMk id="3" creationId="{8A826A2D-21F5-F32C-FCC1-EC51466849CB}"/>
          </ac:spMkLst>
        </pc:spChg>
        <pc:spChg chg="del mod">
          <ac:chgData name="Peh, Wei Wooi" userId="5a9dfed8-259f-4e35-a7ff-052d448f3952" providerId="ADAL" clId="{6C47C720-D40D-4AAD-8816-08071F37F4AB}" dt="2024-09-26T03:28:43.990" v="4828" actId="478"/>
          <ac:spMkLst>
            <pc:docMk/>
            <pc:sldMk cId="3839236696" sldId="258"/>
            <ac:spMk id="4" creationId="{9F10F543-4F20-DA81-4D8A-D5B839115128}"/>
          </ac:spMkLst>
        </pc:spChg>
        <pc:spChg chg="del mod">
          <ac:chgData name="Peh, Wei Wooi" userId="5a9dfed8-259f-4e35-a7ff-052d448f3952" providerId="ADAL" clId="{6C47C720-D40D-4AAD-8816-08071F37F4AB}" dt="2024-09-26T03:28:46.073" v="4829" actId="478"/>
          <ac:spMkLst>
            <pc:docMk/>
            <pc:sldMk cId="3839236696" sldId="258"/>
            <ac:spMk id="5" creationId="{7E0AD946-47A6-2D11-66A6-FAE0C43ACFF7}"/>
          </ac:spMkLst>
        </pc:spChg>
        <pc:spChg chg="add del mod">
          <ac:chgData name="Peh, Wei Wooi" userId="5a9dfed8-259f-4e35-a7ff-052d448f3952" providerId="ADAL" clId="{6C47C720-D40D-4AAD-8816-08071F37F4AB}" dt="2024-09-18T03:23:50.480" v="2203" actId="478"/>
          <ac:spMkLst>
            <pc:docMk/>
            <pc:sldMk cId="3839236696" sldId="258"/>
            <ac:spMk id="6" creationId="{3F631FB5-91C4-EA16-33A1-49EBE5A0F067}"/>
          </ac:spMkLst>
        </pc:spChg>
        <pc:spChg chg="add del mod">
          <ac:chgData name="Peh, Wei Wooi" userId="5a9dfed8-259f-4e35-a7ff-052d448f3952" providerId="ADAL" clId="{6C47C720-D40D-4AAD-8816-08071F37F4AB}" dt="2024-09-11T02:27:12.884" v="619" actId="478"/>
          <ac:spMkLst>
            <pc:docMk/>
            <pc:sldMk cId="3839236696" sldId="258"/>
            <ac:spMk id="6" creationId="{95C5AFF7-4423-56C3-F385-D669C2368D74}"/>
          </ac:spMkLst>
        </pc:spChg>
        <pc:spChg chg="add del mod">
          <ac:chgData name="Peh, Wei Wooi" userId="5a9dfed8-259f-4e35-a7ff-052d448f3952" providerId="ADAL" clId="{6C47C720-D40D-4AAD-8816-08071F37F4AB}" dt="2024-09-11T02:27:12.884" v="619" actId="478"/>
          <ac:spMkLst>
            <pc:docMk/>
            <pc:sldMk cId="3839236696" sldId="258"/>
            <ac:spMk id="7" creationId="{7EC003E1-F19F-DD08-7F13-9A1E069E41F8}"/>
          </ac:spMkLst>
        </pc:spChg>
        <pc:spChg chg="add del mod">
          <ac:chgData name="Peh, Wei Wooi" userId="5a9dfed8-259f-4e35-a7ff-052d448f3952" providerId="ADAL" clId="{6C47C720-D40D-4AAD-8816-08071F37F4AB}" dt="2024-09-18T03:23:50.480" v="2203" actId="478"/>
          <ac:spMkLst>
            <pc:docMk/>
            <pc:sldMk cId="3839236696" sldId="258"/>
            <ac:spMk id="7" creationId="{9F6991E2-FCDB-99FA-848E-B3F45C6304EF}"/>
          </ac:spMkLst>
        </pc:spChg>
        <pc:spChg chg="mod">
          <ac:chgData name="Peh, Wei Wooi" userId="5a9dfed8-259f-4e35-a7ff-052d448f3952" providerId="ADAL" clId="{6C47C720-D40D-4AAD-8816-08071F37F4AB}" dt="2024-09-26T03:22:16.268" v="4293"/>
          <ac:spMkLst>
            <pc:docMk/>
            <pc:sldMk cId="3839236696" sldId="258"/>
            <ac:spMk id="7" creationId="{CC0F6AA7-50A0-1AFC-3512-126517EAFB64}"/>
          </ac:spMkLst>
        </pc:spChg>
        <pc:spChg chg="mod">
          <ac:chgData name="Peh, Wei Wooi" userId="5a9dfed8-259f-4e35-a7ff-052d448f3952" providerId="ADAL" clId="{6C47C720-D40D-4AAD-8816-08071F37F4AB}" dt="2024-09-26T03:22:16.268" v="4293"/>
          <ac:spMkLst>
            <pc:docMk/>
            <pc:sldMk cId="3839236696" sldId="258"/>
            <ac:spMk id="8" creationId="{768B863E-3C61-106E-009A-17FE9E101CEA}"/>
          </ac:spMkLst>
        </pc:spChg>
        <pc:spChg chg="add del mod">
          <ac:chgData name="Peh, Wei Wooi" userId="5a9dfed8-259f-4e35-a7ff-052d448f3952" providerId="ADAL" clId="{6C47C720-D40D-4AAD-8816-08071F37F4AB}" dt="2024-09-18T03:23:50.480" v="2203" actId="478"/>
          <ac:spMkLst>
            <pc:docMk/>
            <pc:sldMk cId="3839236696" sldId="258"/>
            <ac:spMk id="8" creationId="{C87D6AE6-D9B7-6B0E-BA14-B38806CFDEF2}"/>
          </ac:spMkLst>
        </pc:spChg>
        <pc:spChg chg="mod">
          <ac:chgData name="Peh, Wei Wooi" userId="5a9dfed8-259f-4e35-a7ff-052d448f3952" providerId="ADAL" clId="{6C47C720-D40D-4AAD-8816-08071F37F4AB}" dt="2024-09-26T03:22:16.268" v="4293"/>
          <ac:spMkLst>
            <pc:docMk/>
            <pc:sldMk cId="3839236696" sldId="258"/>
            <ac:spMk id="9" creationId="{98C4DF09-9AA7-2E84-09DD-10F8CE209D85}"/>
          </ac:spMkLst>
        </pc:spChg>
        <pc:spChg chg="add del mod">
          <ac:chgData name="Peh, Wei Wooi" userId="5a9dfed8-259f-4e35-a7ff-052d448f3952" providerId="ADAL" clId="{6C47C720-D40D-4AAD-8816-08071F37F4AB}" dt="2024-09-18T03:23:50.480" v="2203" actId="478"/>
          <ac:spMkLst>
            <pc:docMk/>
            <pc:sldMk cId="3839236696" sldId="258"/>
            <ac:spMk id="9" creationId="{F48A94B6-2113-DB1F-CCC6-243FD29F7AA1}"/>
          </ac:spMkLst>
        </pc:spChg>
        <pc:spChg chg="mod">
          <ac:chgData name="Peh, Wei Wooi" userId="5a9dfed8-259f-4e35-a7ff-052d448f3952" providerId="ADAL" clId="{6C47C720-D40D-4AAD-8816-08071F37F4AB}" dt="2024-09-26T03:22:16.268" v="4293"/>
          <ac:spMkLst>
            <pc:docMk/>
            <pc:sldMk cId="3839236696" sldId="258"/>
            <ac:spMk id="10" creationId="{CB73E5A8-99F3-807D-CFA1-7A3ADC48BC66}"/>
          </ac:spMkLst>
        </pc:spChg>
        <pc:spChg chg="add mod">
          <ac:chgData name="Peh, Wei Wooi" userId="5a9dfed8-259f-4e35-a7ff-052d448f3952" providerId="ADAL" clId="{6C47C720-D40D-4AAD-8816-08071F37F4AB}" dt="2024-09-26T03:22:16.268" v="4293"/>
          <ac:spMkLst>
            <pc:docMk/>
            <pc:sldMk cId="3839236696" sldId="258"/>
            <ac:spMk id="11" creationId="{DF7EF1AF-1642-B355-DE34-67A44D36B0C6}"/>
          </ac:spMkLst>
        </pc:spChg>
        <pc:spChg chg="add del mod">
          <ac:chgData name="Peh, Wei Wooi" userId="5a9dfed8-259f-4e35-a7ff-052d448f3952" providerId="ADAL" clId="{6C47C720-D40D-4AAD-8816-08071F37F4AB}" dt="2024-09-26T03:26:11.838" v="4330" actId="478"/>
          <ac:spMkLst>
            <pc:docMk/>
            <pc:sldMk cId="3839236696" sldId="258"/>
            <ac:spMk id="12" creationId="{AFC8633A-9E08-8C32-5B98-FA0505C762D8}"/>
          </ac:spMkLst>
        </pc:spChg>
        <pc:spChg chg="add mod">
          <ac:chgData name="Peh, Wei Wooi" userId="5a9dfed8-259f-4e35-a7ff-052d448f3952" providerId="ADAL" clId="{6C47C720-D40D-4AAD-8816-08071F37F4AB}" dt="2024-09-26T03:26:40.496" v="4532" actId="1035"/>
          <ac:spMkLst>
            <pc:docMk/>
            <pc:sldMk cId="3839236696" sldId="258"/>
            <ac:spMk id="13" creationId="{29CF03E6-90AF-9007-23E5-E96766C0766C}"/>
          </ac:spMkLst>
        </pc:spChg>
        <pc:spChg chg="add del mod">
          <ac:chgData name="Peh, Wei Wooi" userId="5a9dfed8-259f-4e35-a7ff-052d448f3952" providerId="ADAL" clId="{6C47C720-D40D-4AAD-8816-08071F37F4AB}" dt="2024-09-26T03:28:47.905" v="4830" actId="478"/>
          <ac:spMkLst>
            <pc:docMk/>
            <pc:sldMk cId="3839236696" sldId="258"/>
            <ac:spMk id="15" creationId="{5CD59ED7-2F36-5FF3-7638-81F813205A36}"/>
          </ac:spMkLst>
        </pc:spChg>
        <pc:spChg chg="add del mod">
          <ac:chgData name="Peh, Wei Wooi" userId="5a9dfed8-259f-4e35-a7ff-052d448f3952" providerId="ADAL" clId="{6C47C720-D40D-4AAD-8816-08071F37F4AB}" dt="2024-09-26T03:28:50.506" v="4831" actId="478"/>
          <ac:spMkLst>
            <pc:docMk/>
            <pc:sldMk cId="3839236696" sldId="258"/>
            <ac:spMk id="17" creationId="{EE0DD5CD-101E-7DE1-F04D-D3EE444ADEA1}"/>
          </ac:spMkLst>
        </pc:spChg>
        <pc:spChg chg="add mod">
          <ac:chgData name="Peh, Wei Wooi" userId="5a9dfed8-259f-4e35-a7ff-052d448f3952" providerId="ADAL" clId="{6C47C720-D40D-4AAD-8816-08071F37F4AB}" dt="2024-09-26T03:28:52.341" v="4832"/>
          <ac:spMkLst>
            <pc:docMk/>
            <pc:sldMk cId="3839236696" sldId="258"/>
            <ac:spMk id="18" creationId="{FB2CE5AE-1B9D-4BBB-2307-F2CFB323E32B}"/>
          </ac:spMkLst>
        </pc:spChg>
        <pc:spChg chg="add mod">
          <ac:chgData name="Peh, Wei Wooi" userId="5a9dfed8-259f-4e35-a7ff-052d448f3952" providerId="ADAL" clId="{6C47C720-D40D-4AAD-8816-08071F37F4AB}" dt="2024-09-26T03:28:52.341" v="4832"/>
          <ac:spMkLst>
            <pc:docMk/>
            <pc:sldMk cId="3839236696" sldId="258"/>
            <ac:spMk id="19" creationId="{283C748C-A3F7-E895-5979-2715620EE235}"/>
          </ac:spMkLst>
        </pc:spChg>
        <pc:spChg chg="add mod">
          <ac:chgData name="Peh, Wei Wooi" userId="5a9dfed8-259f-4e35-a7ff-052d448f3952" providerId="ADAL" clId="{6C47C720-D40D-4AAD-8816-08071F37F4AB}" dt="2024-09-26T03:37:39.368" v="5104" actId="255"/>
          <ac:spMkLst>
            <pc:docMk/>
            <pc:sldMk cId="3839236696" sldId="258"/>
            <ac:spMk id="20" creationId="{0731F3AB-6662-EE03-60DD-D0F58FD74FE6}"/>
          </ac:spMkLst>
        </pc:spChg>
        <pc:spChg chg="add mod">
          <ac:chgData name="Peh, Wei Wooi" userId="5a9dfed8-259f-4e35-a7ff-052d448f3952" providerId="ADAL" clId="{6C47C720-D40D-4AAD-8816-08071F37F4AB}" dt="2024-09-26T03:46:31.997" v="5307" actId="207"/>
          <ac:spMkLst>
            <pc:docMk/>
            <pc:sldMk cId="3839236696" sldId="258"/>
            <ac:spMk id="21" creationId="{2D62BEA6-4492-8B20-462E-176F89CB6495}"/>
          </ac:spMkLst>
        </pc:spChg>
        <pc:spChg chg="add mod">
          <ac:chgData name="Peh, Wei Wooi" userId="5a9dfed8-259f-4e35-a7ff-052d448f3952" providerId="ADAL" clId="{6C47C720-D40D-4AAD-8816-08071F37F4AB}" dt="2024-09-18T03:23:53.887" v="2205"/>
          <ac:spMkLst>
            <pc:docMk/>
            <pc:sldMk cId="3839236696" sldId="258"/>
            <ac:spMk id="22" creationId="{D9AE9498-BFEF-A050-3540-7982FCB3D18A}"/>
          </ac:spMkLst>
        </pc:spChg>
        <pc:spChg chg="add mod">
          <ac:chgData name="Peh, Wei Wooi" userId="5a9dfed8-259f-4e35-a7ff-052d448f3952" providerId="ADAL" clId="{6C47C720-D40D-4AAD-8816-08071F37F4AB}" dt="2024-09-18T03:23:53.887" v="2205"/>
          <ac:spMkLst>
            <pc:docMk/>
            <pc:sldMk cId="3839236696" sldId="258"/>
            <ac:spMk id="23" creationId="{4BCC2096-3D64-82E5-2BC4-737B64A51591}"/>
          </ac:spMkLst>
        </pc:spChg>
        <pc:spChg chg="add del mod">
          <ac:chgData name="Peh, Wei Wooi" userId="5a9dfed8-259f-4e35-a7ff-052d448f3952" providerId="ADAL" clId="{6C47C720-D40D-4AAD-8816-08071F37F4AB}" dt="2024-09-26T03:41:57.400" v="5237" actId="478"/>
          <ac:spMkLst>
            <pc:docMk/>
            <pc:sldMk cId="3839236696" sldId="258"/>
            <ac:spMk id="24" creationId="{D24664C2-B7B6-1D71-0A20-91CC55747FD8}"/>
          </ac:spMkLst>
        </pc:spChg>
        <pc:spChg chg="add del mod">
          <ac:chgData name="Peh, Wei Wooi" userId="5a9dfed8-259f-4e35-a7ff-052d448f3952" providerId="ADAL" clId="{6C47C720-D40D-4AAD-8816-08071F37F4AB}" dt="2024-09-26T03:42:26.710" v="5248" actId="478"/>
          <ac:spMkLst>
            <pc:docMk/>
            <pc:sldMk cId="3839236696" sldId="258"/>
            <ac:spMk id="27" creationId="{2FD7456C-3C25-9787-CBAE-B57FDCC4A600}"/>
          </ac:spMkLst>
        </pc:spChg>
        <pc:spChg chg="add del mod">
          <ac:chgData name="Peh, Wei Wooi" userId="5a9dfed8-259f-4e35-a7ff-052d448f3952" providerId="ADAL" clId="{6C47C720-D40D-4AAD-8816-08071F37F4AB}" dt="2024-09-26T03:41:50.611" v="5234" actId="478"/>
          <ac:spMkLst>
            <pc:docMk/>
            <pc:sldMk cId="3839236696" sldId="258"/>
            <ac:spMk id="32" creationId="{A6F676D1-C82E-5707-5717-33297FE4CDFF}"/>
          </ac:spMkLst>
        </pc:spChg>
        <pc:spChg chg="add del mod">
          <ac:chgData name="Peh, Wei Wooi" userId="5a9dfed8-259f-4e35-a7ff-052d448f3952" providerId="ADAL" clId="{6C47C720-D40D-4AAD-8816-08071F37F4AB}" dt="2024-09-20T11:08:40.684" v="2357" actId="478"/>
          <ac:spMkLst>
            <pc:docMk/>
            <pc:sldMk cId="3839236696" sldId="258"/>
            <ac:spMk id="36" creationId="{0642B5E6-F84A-EC01-3CD0-956C37E91B6B}"/>
          </ac:spMkLst>
        </pc:spChg>
        <pc:spChg chg="add del mod">
          <ac:chgData name="Peh, Wei Wooi" userId="5a9dfed8-259f-4e35-a7ff-052d448f3952" providerId="ADAL" clId="{6C47C720-D40D-4AAD-8816-08071F37F4AB}" dt="2024-09-20T11:08:41.870" v="2358" actId="478"/>
          <ac:spMkLst>
            <pc:docMk/>
            <pc:sldMk cId="3839236696" sldId="258"/>
            <ac:spMk id="37" creationId="{40A138EB-9524-0961-B9BB-01D48EDD4B61}"/>
          </ac:spMkLst>
        </pc:spChg>
        <pc:spChg chg="add del mod">
          <ac:chgData name="Peh, Wei Wooi" userId="5a9dfed8-259f-4e35-a7ff-052d448f3952" providerId="ADAL" clId="{6C47C720-D40D-4AAD-8816-08071F37F4AB}" dt="2024-10-08T08:07:51.511" v="24351" actId="1035"/>
          <ac:spMkLst>
            <pc:docMk/>
            <pc:sldMk cId="3839236696" sldId="258"/>
            <ac:spMk id="42" creationId="{F3F3EA90-4A46-108E-490F-BFC383935C48}"/>
          </ac:spMkLst>
        </pc:spChg>
        <pc:spChg chg="add del mod">
          <ac:chgData name="Peh, Wei Wooi" userId="5a9dfed8-259f-4e35-a7ff-052d448f3952" providerId="ADAL" clId="{6C47C720-D40D-4AAD-8816-08071F37F4AB}" dt="2024-10-08T08:07:51.511" v="24351" actId="1035"/>
          <ac:spMkLst>
            <pc:docMk/>
            <pc:sldMk cId="3839236696" sldId="258"/>
            <ac:spMk id="43" creationId="{B992AC85-5B78-9AAA-A3E1-02D25415CCE8}"/>
          </ac:spMkLst>
        </pc:spChg>
        <pc:spChg chg="add del mod">
          <ac:chgData name="Peh, Wei Wooi" userId="5a9dfed8-259f-4e35-a7ff-052d448f3952" providerId="ADAL" clId="{6C47C720-D40D-4AAD-8816-08071F37F4AB}" dt="2024-10-08T08:07:51.511" v="24351" actId="1035"/>
          <ac:spMkLst>
            <pc:docMk/>
            <pc:sldMk cId="3839236696" sldId="258"/>
            <ac:spMk id="44" creationId="{1B7EAFCA-6F13-0028-E271-5E796F1BB41F}"/>
          </ac:spMkLst>
        </pc:spChg>
        <pc:spChg chg="add del mod">
          <ac:chgData name="Peh, Wei Wooi" userId="5a9dfed8-259f-4e35-a7ff-052d448f3952" providerId="ADAL" clId="{6C47C720-D40D-4AAD-8816-08071F37F4AB}" dt="2024-10-08T08:07:51.511" v="24351" actId="1035"/>
          <ac:spMkLst>
            <pc:docMk/>
            <pc:sldMk cId="3839236696" sldId="258"/>
            <ac:spMk id="45" creationId="{FC504EC1-C3A7-9460-32B6-01ECF42B4DF9}"/>
          </ac:spMkLst>
        </pc:spChg>
        <pc:spChg chg="add del mod">
          <ac:chgData name="Peh, Wei Wooi" userId="5a9dfed8-259f-4e35-a7ff-052d448f3952" providerId="ADAL" clId="{6C47C720-D40D-4AAD-8816-08071F37F4AB}" dt="2024-10-08T08:07:51.511" v="24351" actId="1035"/>
          <ac:spMkLst>
            <pc:docMk/>
            <pc:sldMk cId="3839236696" sldId="258"/>
            <ac:spMk id="46" creationId="{D81B6353-156B-5CF8-EE84-36DC3E8828D4}"/>
          </ac:spMkLst>
        </pc:spChg>
        <pc:spChg chg="add del mod">
          <ac:chgData name="Peh, Wei Wooi" userId="5a9dfed8-259f-4e35-a7ff-052d448f3952" providerId="ADAL" clId="{6C47C720-D40D-4AAD-8816-08071F37F4AB}" dt="2024-10-08T08:07:51.511" v="24351" actId="1035"/>
          <ac:spMkLst>
            <pc:docMk/>
            <pc:sldMk cId="3839236696" sldId="258"/>
            <ac:spMk id="48" creationId="{781C3197-4028-1D6F-BBE3-B20CF78C3DD7}"/>
          </ac:spMkLst>
        </pc:spChg>
        <pc:spChg chg="add del mod">
          <ac:chgData name="Peh, Wei Wooi" userId="5a9dfed8-259f-4e35-a7ff-052d448f3952" providerId="ADAL" clId="{6C47C720-D40D-4AAD-8816-08071F37F4AB}" dt="2024-10-08T08:07:51.511" v="24351" actId="1035"/>
          <ac:spMkLst>
            <pc:docMk/>
            <pc:sldMk cId="3839236696" sldId="258"/>
            <ac:spMk id="49" creationId="{B844E859-D20A-9753-BAE7-9BC81DB40BBB}"/>
          </ac:spMkLst>
        </pc:spChg>
        <pc:spChg chg="add del mod">
          <ac:chgData name="Peh, Wei Wooi" userId="5a9dfed8-259f-4e35-a7ff-052d448f3952" providerId="ADAL" clId="{6C47C720-D40D-4AAD-8816-08071F37F4AB}" dt="2024-09-26T03:43:13.091" v="5257" actId="478"/>
          <ac:spMkLst>
            <pc:docMk/>
            <pc:sldMk cId="3839236696" sldId="258"/>
            <ac:spMk id="51" creationId="{2C6AB7CF-823C-7E4C-C7B5-84C8DB7DF041}"/>
          </ac:spMkLst>
        </pc:spChg>
        <pc:spChg chg="add del mod">
          <ac:chgData name="Peh, Wei Wooi" userId="5a9dfed8-259f-4e35-a7ff-052d448f3952" providerId="ADAL" clId="{6C47C720-D40D-4AAD-8816-08071F37F4AB}" dt="2024-10-08T08:07:51.511" v="24351" actId="1035"/>
          <ac:spMkLst>
            <pc:docMk/>
            <pc:sldMk cId="3839236696" sldId="258"/>
            <ac:spMk id="51" creationId="{B5EFB82F-EC14-B9A9-AB06-DD4DF84733F9}"/>
          </ac:spMkLst>
        </pc:spChg>
        <pc:spChg chg="add del mod">
          <ac:chgData name="Peh, Wei Wooi" userId="5a9dfed8-259f-4e35-a7ff-052d448f3952" providerId="ADAL" clId="{6C47C720-D40D-4AAD-8816-08071F37F4AB}" dt="2024-10-08T08:07:51.511" v="24351" actId="1035"/>
          <ac:spMkLst>
            <pc:docMk/>
            <pc:sldMk cId="3839236696" sldId="258"/>
            <ac:spMk id="53" creationId="{9797567A-C02B-6B7A-040A-DEA3E89FBB0E}"/>
          </ac:spMkLst>
        </pc:spChg>
        <pc:grpChg chg="add mod">
          <ac:chgData name="Peh, Wei Wooi" userId="5a9dfed8-259f-4e35-a7ff-052d448f3952" providerId="ADAL" clId="{6C47C720-D40D-4AAD-8816-08071F37F4AB}" dt="2024-09-26T03:22:16.268" v="4293"/>
          <ac:grpSpMkLst>
            <pc:docMk/>
            <pc:sldMk cId="3839236696" sldId="258"/>
            <ac:grpSpMk id="6" creationId="{679159FD-FE71-01F4-EF78-0BAD9C39F8D8}"/>
          </ac:grpSpMkLst>
        </pc:grpChg>
        <pc:grpChg chg="add del mod">
          <ac:chgData name="Peh, Wei Wooi" userId="5a9dfed8-259f-4e35-a7ff-052d448f3952" providerId="ADAL" clId="{6C47C720-D40D-4AAD-8816-08071F37F4AB}" dt="2024-09-18T03:23:50.480" v="2203" actId="478"/>
          <ac:grpSpMkLst>
            <pc:docMk/>
            <pc:sldMk cId="3839236696" sldId="258"/>
            <ac:grpSpMk id="11" creationId="{7B801580-8C3D-B0EB-990D-F380C39CF424}"/>
          </ac:grpSpMkLst>
        </pc:grpChg>
        <pc:grpChg chg="add mod">
          <ac:chgData name="Peh, Wei Wooi" userId="5a9dfed8-259f-4e35-a7ff-052d448f3952" providerId="ADAL" clId="{6C47C720-D40D-4AAD-8816-08071F37F4AB}" dt="2024-09-18T03:23:51.676" v="2204"/>
          <ac:grpSpMkLst>
            <pc:docMk/>
            <pc:sldMk cId="3839236696" sldId="258"/>
            <ac:grpSpMk id="25" creationId="{58587364-93E2-7792-AC0B-6BAC206D0E25}"/>
          </ac:grpSpMkLst>
        </pc:grpChg>
        <pc:grpChg chg="add del mod">
          <ac:chgData name="Peh, Wei Wooi" userId="5a9dfed8-259f-4e35-a7ff-052d448f3952" providerId="ADAL" clId="{6C47C720-D40D-4AAD-8816-08071F37F4AB}" dt="2024-10-08T08:07:51.511" v="24351" actId="1035"/>
          <ac:grpSpMkLst>
            <pc:docMk/>
            <pc:sldMk cId="3839236696" sldId="258"/>
            <ac:grpSpMk id="39" creationId="{5B457949-FB9B-4C1C-7D0E-F3368A247FC7}"/>
          </ac:grpSpMkLst>
        </pc:grpChg>
        <pc:grpChg chg="add del mod">
          <ac:chgData name="Peh, Wei Wooi" userId="5a9dfed8-259f-4e35-a7ff-052d448f3952" providerId="ADAL" clId="{6C47C720-D40D-4AAD-8816-08071F37F4AB}" dt="2024-09-20T11:08:44.961" v="2359" actId="478"/>
          <ac:grpSpMkLst>
            <pc:docMk/>
            <pc:sldMk cId="3839236696" sldId="258"/>
            <ac:grpSpMk id="39" creationId="{7AA1C423-9FA8-93E5-15AF-7632A4D73DAA}"/>
          </ac:grpSpMkLst>
        </pc:grpChg>
        <pc:picChg chg="add mod">
          <ac:chgData name="Peh, Wei Wooi" userId="5a9dfed8-259f-4e35-a7ff-052d448f3952" providerId="ADAL" clId="{6C47C720-D40D-4AAD-8816-08071F37F4AB}" dt="2024-09-26T03:22:16.268" v="4293"/>
          <ac:picMkLst>
            <pc:docMk/>
            <pc:sldMk cId="3839236696" sldId="258"/>
            <ac:picMk id="2" creationId="{A5F1A2DF-09EE-6D2D-FD40-C1AE30CFC59F}"/>
          </ac:picMkLst>
        </pc:picChg>
        <pc:picChg chg="add mod">
          <ac:chgData name="Peh, Wei Wooi" userId="5a9dfed8-259f-4e35-a7ff-052d448f3952" providerId="ADAL" clId="{6C47C720-D40D-4AAD-8816-08071F37F4AB}" dt="2024-09-26T03:22:16.268" v="4293"/>
          <ac:picMkLst>
            <pc:docMk/>
            <pc:sldMk cId="3839236696" sldId="258"/>
            <ac:picMk id="3" creationId="{B7BEBABB-E7F5-FBBF-9AF8-32D849B701AC}"/>
          </ac:picMkLst>
        </pc:picChg>
        <pc:picChg chg="add del mod">
          <ac:chgData name="Peh, Wei Wooi" userId="5a9dfed8-259f-4e35-a7ff-052d448f3952" providerId="ADAL" clId="{6C47C720-D40D-4AAD-8816-08071F37F4AB}" dt="2024-09-18T03:23:50.480" v="2203" actId="478"/>
          <ac:picMkLst>
            <pc:docMk/>
            <pc:sldMk cId="3839236696" sldId="258"/>
            <ac:picMk id="10" creationId="{91AA2891-90F7-B2C0-892A-8903A18CAE79}"/>
          </ac:picMkLst>
        </pc:picChg>
        <pc:picChg chg="mod">
          <ac:chgData name="Peh, Wei Wooi" userId="5a9dfed8-259f-4e35-a7ff-052d448f3952" providerId="ADAL" clId="{6C47C720-D40D-4AAD-8816-08071F37F4AB}" dt="2024-09-18T03:23:17.936" v="2200"/>
          <ac:picMkLst>
            <pc:docMk/>
            <pc:sldMk cId="3839236696" sldId="258"/>
            <ac:picMk id="12" creationId="{D1150C55-0483-5F42-CD15-5833643C763F}"/>
          </ac:picMkLst>
        </pc:picChg>
        <pc:picChg chg="mod">
          <ac:chgData name="Peh, Wei Wooi" userId="5a9dfed8-259f-4e35-a7ff-052d448f3952" providerId="ADAL" clId="{6C47C720-D40D-4AAD-8816-08071F37F4AB}" dt="2024-09-18T03:23:17.936" v="2200"/>
          <ac:picMkLst>
            <pc:docMk/>
            <pc:sldMk cId="3839236696" sldId="258"/>
            <ac:picMk id="13" creationId="{5A42F325-BBDE-CC81-2538-A94945F20F93}"/>
          </ac:picMkLst>
        </pc:picChg>
        <pc:picChg chg="mod">
          <ac:chgData name="Peh, Wei Wooi" userId="5a9dfed8-259f-4e35-a7ff-052d448f3952" providerId="ADAL" clId="{6C47C720-D40D-4AAD-8816-08071F37F4AB}" dt="2024-09-18T03:23:17.936" v="2200"/>
          <ac:picMkLst>
            <pc:docMk/>
            <pc:sldMk cId="3839236696" sldId="258"/>
            <ac:picMk id="14" creationId="{4586610A-57F5-A230-7A60-CE34A942FA32}"/>
          </ac:picMkLst>
        </pc:picChg>
        <pc:picChg chg="mod">
          <ac:chgData name="Peh, Wei Wooi" userId="5a9dfed8-259f-4e35-a7ff-052d448f3952" providerId="ADAL" clId="{6C47C720-D40D-4AAD-8816-08071F37F4AB}" dt="2024-09-18T03:23:17.936" v="2200"/>
          <ac:picMkLst>
            <pc:docMk/>
            <pc:sldMk cId="3839236696" sldId="258"/>
            <ac:picMk id="15" creationId="{19C8591D-4DC7-5A49-C38F-CEFBAE43B9F8}"/>
          </ac:picMkLst>
        </pc:picChg>
        <pc:picChg chg="mod">
          <ac:chgData name="Peh, Wei Wooi" userId="5a9dfed8-259f-4e35-a7ff-052d448f3952" providerId="ADAL" clId="{6C47C720-D40D-4AAD-8816-08071F37F4AB}" dt="2024-09-18T03:23:17.936" v="2200"/>
          <ac:picMkLst>
            <pc:docMk/>
            <pc:sldMk cId="3839236696" sldId="258"/>
            <ac:picMk id="16" creationId="{393F56CD-C0B3-B64F-C6EC-007BC404D8F0}"/>
          </ac:picMkLst>
        </pc:picChg>
        <pc:picChg chg="mod">
          <ac:chgData name="Peh, Wei Wooi" userId="5a9dfed8-259f-4e35-a7ff-052d448f3952" providerId="ADAL" clId="{6C47C720-D40D-4AAD-8816-08071F37F4AB}" dt="2024-09-18T03:23:17.936" v="2200"/>
          <ac:picMkLst>
            <pc:docMk/>
            <pc:sldMk cId="3839236696" sldId="258"/>
            <ac:picMk id="17" creationId="{3CAEF70A-A490-4F9F-2509-35AB4A9C29C8}"/>
          </ac:picMkLst>
        </pc:picChg>
        <pc:picChg chg="mod">
          <ac:chgData name="Peh, Wei Wooi" userId="5a9dfed8-259f-4e35-a7ff-052d448f3952" providerId="ADAL" clId="{6C47C720-D40D-4AAD-8816-08071F37F4AB}" dt="2024-09-18T03:23:17.936" v="2200"/>
          <ac:picMkLst>
            <pc:docMk/>
            <pc:sldMk cId="3839236696" sldId="258"/>
            <ac:picMk id="18" creationId="{B9F5C8D6-63C2-1849-0EBA-E22321683848}"/>
          </ac:picMkLst>
        </pc:picChg>
        <pc:picChg chg="add del mod">
          <ac:chgData name="Peh, Wei Wooi" userId="5a9dfed8-259f-4e35-a7ff-052d448f3952" providerId="ADAL" clId="{6C47C720-D40D-4AAD-8816-08071F37F4AB}" dt="2024-09-18T03:23:50.480" v="2203" actId="478"/>
          <ac:picMkLst>
            <pc:docMk/>
            <pc:sldMk cId="3839236696" sldId="258"/>
            <ac:picMk id="19" creationId="{0A0063D5-0DD5-A483-4956-64D751DBA61C}"/>
          </ac:picMkLst>
        </pc:picChg>
        <pc:picChg chg="add del mod">
          <ac:chgData name="Peh, Wei Wooi" userId="5a9dfed8-259f-4e35-a7ff-052d448f3952" providerId="ADAL" clId="{6C47C720-D40D-4AAD-8816-08071F37F4AB}" dt="2024-09-18T03:23:50.480" v="2203" actId="478"/>
          <ac:picMkLst>
            <pc:docMk/>
            <pc:sldMk cId="3839236696" sldId="258"/>
            <ac:picMk id="20" creationId="{3CC1C0B9-CC23-CE48-5C5A-E76AD51F233F}"/>
          </ac:picMkLst>
        </pc:picChg>
        <pc:picChg chg="add del mod">
          <ac:chgData name="Peh, Wei Wooi" userId="5a9dfed8-259f-4e35-a7ff-052d448f3952" providerId="ADAL" clId="{6C47C720-D40D-4AAD-8816-08071F37F4AB}" dt="2024-09-18T03:23:50.480" v="2203" actId="478"/>
          <ac:picMkLst>
            <pc:docMk/>
            <pc:sldMk cId="3839236696" sldId="258"/>
            <ac:picMk id="21" creationId="{A0F1CE14-A211-D539-24BA-48C8DBC28C67}"/>
          </ac:picMkLst>
        </pc:picChg>
        <pc:picChg chg="add del mod">
          <ac:chgData name="Peh, Wei Wooi" userId="5a9dfed8-259f-4e35-a7ff-052d448f3952" providerId="ADAL" clId="{6C47C720-D40D-4AAD-8816-08071F37F4AB}" dt="2024-09-26T03:43:52.426" v="5269" actId="478"/>
          <ac:picMkLst>
            <pc:docMk/>
            <pc:sldMk cId="3839236696" sldId="258"/>
            <ac:picMk id="23" creationId="{EB389D3C-A379-5A0F-09AF-C9654E214CD3}"/>
          </ac:picMkLst>
        </pc:picChg>
        <pc:picChg chg="add mod">
          <ac:chgData name="Peh, Wei Wooi" userId="5a9dfed8-259f-4e35-a7ff-052d448f3952" providerId="ADAL" clId="{6C47C720-D40D-4AAD-8816-08071F37F4AB}" dt="2024-09-18T03:23:51.676" v="2204"/>
          <ac:picMkLst>
            <pc:docMk/>
            <pc:sldMk cId="3839236696" sldId="258"/>
            <ac:picMk id="24" creationId="{A4396A33-AF03-3838-BE4D-BF3F6573BCB0}"/>
          </ac:picMkLst>
        </pc:picChg>
        <pc:picChg chg="add del mod">
          <ac:chgData name="Peh, Wei Wooi" userId="5a9dfed8-259f-4e35-a7ff-052d448f3952" providerId="ADAL" clId="{6C47C720-D40D-4AAD-8816-08071F37F4AB}" dt="2024-09-26T03:42:26.710" v="5248" actId="478"/>
          <ac:picMkLst>
            <pc:docMk/>
            <pc:sldMk cId="3839236696" sldId="258"/>
            <ac:picMk id="26" creationId="{5F6C0B45-C492-91F3-7875-7E6A8DE4B30C}"/>
          </ac:picMkLst>
        </pc:picChg>
        <pc:picChg chg="mod">
          <ac:chgData name="Peh, Wei Wooi" userId="5a9dfed8-259f-4e35-a7ff-052d448f3952" providerId="ADAL" clId="{6C47C720-D40D-4AAD-8816-08071F37F4AB}" dt="2024-09-18T03:23:51.676" v="2204"/>
          <ac:picMkLst>
            <pc:docMk/>
            <pc:sldMk cId="3839236696" sldId="258"/>
            <ac:picMk id="26" creationId="{F0865E36-752F-96C2-C010-053492A7C6A9}"/>
          </ac:picMkLst>
        </pc:picChg>
        <pc:picChg chg="mod">
          <ac:chgData name="Peh, Wei Wooi" userId="5a9dfed8-259f-4e35-a7ff-052d448f3952" providerId="ADAL" clId="{6C47C720-D40D-4AAD-8816-08071F37F4AB}" dt="2024-09-18T03:23:51.676" v="2204"/>
          <ac:picMkLst>
            <pc:docMk/>
            <pc:sldMk cId="3839236696" sldId="258"/>
            <ac:picMk id="27" creationId="{FD7DA48B-9C69-19BD-7975-7E32C9BCCEE5}"/>
          </ac:picMkLst>
        </pc:picChg>
        <pc:picChg chg="mod">
          <ac:chgData name="Peh, Wei Wooi" userId="5a9dfed8-259f-4e35-a7ff-052d448f3952" providerId="ADAL" clId="{6C47C720-D40D-4AAD-8816-08071F37F4AB}" dt="2024-09-18T03:23:51.676" v="2204"/>
          <ac:picMkLst>
            <pc:docMk/>
            <pc:sldMk cId="3839236696" sldId="258"/>
            <ac:picMk id="28" creationId="{1292569E-6379-1EEB-8EAD-4B146DF00B69}"/>
          </ac:picMkLst>
        </pc:picChg>
        <pc:picChg chg="add del mod">
          <ac:chgData name="Peh, Wei Wooi" userId="5a9dfed8-259f-4e35-a7ff-052d448f3952" providerId="ADAL" clId="{6C47C720-D40D-4AAD-8816-08071F37F4AB}" dt="2024-09-26T03:42:15.811" v="5245" actId="478"/>
          <ac:picMkLst>
            <pc:docMk/>
            <pc:sldMk cId="3839236696" sldId="258"/>
            <ac:picMk id="29" creationId="{1BFDD1EA-B988-504E-56D6-0425BC3AA466}"/>
          </ac:picMkLst>
        </pc:picChg>
        <pc:picChg chg="mod">
          <ac:chgData name="Peh, Wei Wooi" userId="5a9dfed8-259f-4e35-a7ff-052d448f3952" providerId="ADAL" clId="{6C47C720-D40D-4AAD-8816-08071F37F4AB}" dt="2024-09-18T03:23:51.676" v="2204"/>
          <ac:picMkLst>
            <pc:docMk/>
            <pc:sldMk cId="3839236696" sldId="258"/>
            <ac:picMk id="29" creationId="{97E2BD19-7A8F-131B-FCBF-6C6FE268B8DD}"/>
          </ac:picMkLst>
        </pc:picChg>
        <pc:picChg chg="mod">
          <ac:chgData name="Peh, Wei Wooi" userId="5a9dfed8-259f-4e35-a7ff-052d448f3952" providerId="ADAL" clId="{6C47C720-D40D-4AAD-8816-08071F37F4AB}" dt="2024-09-18T03:23:51.676" v="2204"/>
          <ac:picMkLst>
            <pc:docMk/>
            <pc:sldMk cId="3839236696" sldId="258"/>
            <ac:picMk id="30" creationId="{4C758CD8-8751-F411-C397-F3EC08D22096}"/>
          </ac:picMkLst>
        </pc:picChg>
        <pc:picChg chg="mod">
          <ac:chgData name="Peh, Wei Wooi" userId="5a9dfed8-259f-4e35-a7ff-052d448f3952" providerId="ADAL" clId="{6C47C720-D40D-4AAD-8816-08071F37F4AB}" dt="2024-09-18T03:23:51.676" v="2204"/>
          <ac:picMkLst>
            <pc:docMk/>
            <pc:sldMk cId="3839236696" sldId="258"/>
            <ac:picMk id="31" creationId="{2C8409D3-619F-CCF7-35FF-19F1AF84F9AD}"/>
          </ac:picMkLst>
        </pc:picChg>
        <pc:picChg chg="add del mod">
          <ac:chgData name="Peh, Wei Wooi" userId="5a9dfed8-259f-4e35-a7ff-052d448f3952" providerId="ADAL" clId="{6C47C720-D40D-4AAD-8816-08071F37F4AB}" dt="2024-09-26T03:43:22.558" v="5261" actId="21"/>
          <ac:picMkLst>
            <pc:docMk/>
            <pc:sldMk cId="3839236696" sldId="258"/>
            <ac:picMk id="31" creationId="{FB7432E0-32B2-C87A-3D3C-21F675786677}"/>
          </ac:picMkLst>
        </pc:picChg>
        <pc:picChg chg="mod">
          <ac:chgData name="Peh, Wei Wooi" userId="5a9dfed8-259f-4e35-a7ff-052d448f3952" providerId="ADAL" clId="{6C47C720-D40D-4AAD-8816-08071F37F4AB}" dt="2024-09-18T03:23:51.676" v="2204"/>
          <ac:picMkLst>
            <pc:docMk/>
            <pc:sldMk cId="3839236696" sldId="258"/>
            <ac:picMk id="32" creationId="{157F7577-6EC4-7AF7-BD72-0D3186F599DD}"/>
          </ac:picMkLst>
        </pc:picChg>
        <pc:picChg chg="add mod">
          <ac:chgData name="Peh, Wei Wooi" userId="5a9dfed8-259f-4e35-a7ff-052d448f3952" providerId="ADAL" clId="{6C47C720-D40D-4AAD-8816-08071F37F4AB}" dt="2024-09-18T03:23:51.676" v="2204"/>
          <ac:picMkLst>
            <pc:docMk/>
            <pc:sldMk cId="3839236696" sldId="258"/>
            <ac:picMk id="33" creationId="{421FAFAE-FDAF-3E46-D33F-D2647C022EBD}"/>
          </ac:picMkLst>
        </pc:picChg>
        <pc:picChg chg="add del mod">
          <ac:chgData name="Peh, Wei Wooi" userId="5a9dfed8-259f-4e35-a7ff-052d448f3952" providerId="ADAL" clId="{6C47C720-D40D-4AAD-8816-08071F37F4AB}" dt="2024-09-26T03:43:54.330" v="5270" actId="478"/>
          <ac:picMkLst>
            <pc:docMk/>
            <pc:sldMk cId="3839236696" sldId="258"/>
            <ac:picMk id="34" creationId="{31EC1D68-97EF-A8A9-E57B-8F3D582D4616}"/>
          </ac:picMkLst>
        </pc:picChg>
        <pc:picChg chg="add mod">
          <ac:chgData name="Peh, Wei Wooi" userId="5a9dfed8-259f-4e35-a7ff-052d448f3952" providerId="ADAL" clId="{6C47C720-D40D-4AAD-8816-08071F37F4AB}" dt="2024-09-18T03:23:51.676" v="2204"/>
          <ac:picMkLst>
            <pc:docMk/>
            <pc:sldMk cId="3839236696" sldId="258"/>
            <ac:picMk id="34" creationId="{990C0F8F-5DDE-C12C-D2C1-8E5B9D55104C}"/>
          </ac:picMkLst>
        </pc:picChg>
        <pc:picChg chg="add mod">
          <ac:chgData name="Peh, Wei Wooi" userId="5a9dfed8-259f-4e35-a7ff-052d448f3952" providerId="ADAL" clId="{6C47C720-D40D-4AAD-8816-08071F37F4AB}" dt="2024-09-18T03:23:51.676" v="2204"/>
          <ac:picMkLst>
            <pc:docMk/>
            <pc:sldMk cId="3839236696" sldId="258"/>
            <ac:picMk id="35" creationId="{5D86E4A1-B8FE-0F36-DDD6-B74F4A7C3CAD}"/>
          </ac:picMkLst>
        </pc:picChg>
        <pc:picChg chg="add del mod">
          <ac:chgData name="Peh, Wei Wooi" userId="5a9dfed8-259f-4e35-a7ff-052d448f3952" providerId="ADAL" clId="{6C47C720-D40D-4AAD-8816-08071F37F4AB}" dt="2024-10-08T08:07:51.511" v="24351" actId="1035"/>
          <ac:picMkLst>
            <pc:docMk/>
            <pc:sldMk cId="3839236696" sldId="258"/>
            <ac:picMk id="36" creationId="{D7118F43-B1EA-F86E-082B-593665DEFFC6}"/>
          </ac:picMkLst>
        </pc:picChg>
        <pc:picChg chg="add del mod">
          <ac:chgData name="Peh, Wei Wooi" userId="5a9dfed8-259f-4e35-a7ff-052d448f3952" providerId="ADAL" clId="{6C47C720-D40D-4AAD-8816-08071F37F4AB}" dt="2024-10-08T08:07:51.511" v="24351" actId="1035"/>
          <ac:picMkLst>
            <pc:docMk/>
            <pc:sldMk cId="3839236696" sldId="258"/>
            <ac:picMk id="37" creationId="{A358E1D8-0FB0-30EC-658F-5B333003F109}"/>
          </ac:picMkLst>
        </pc:picChg>
        <pc:picChg chg="add del mod">
          <ac:chgData name="Peh, Wei Wooi" userId="5a9dfed8-259f-4e35-a7ff-052d448f3952" providerId="ADAL" clId="{6C47C720-D40D-4AAD-8816-08071F37F4AB}" dt="2024-10-08T08:07:51.511" v="24351" actId="1035"/>
          <ac:picMkLst>
            <pc:docMk/>
            <pc:sldMk cId="3839236696" sldId="258"/>
            <ac:picMk id="38" creationId="{5AAB6126-D8E1-69BD-6031-AD2F42801F37}"/>
          </ac:picMkLst>
        </pc:picChg>
        <pc:picChg chg="add del mod">
          <ac:chgData name="Peh, Wei Wooi" userId="5a9dfed8-259f-4e35-a7ff-052d448f3952" providerId="ADAL" clId="{6C47C720-D40D-4AAD-8816-08071F37F4AB}" dt="2024-09-20T11:08:44.961" v="2359" actId="478"/>
          <ac:picMkLst>
            <pc:docMk/>
            <pc:sldMk cId="3839236696" sldId="258"/>
            <ac:picMk id="38" creationId="{7D865037-E384-BCED-B0D5-5F052156D393}"/>
          </ac:picMkLst>
        </pc:picChg>
        <pc:picChg chg="mod">
          <ac:chgData name="Peh, Wei Wooi" userId="5a9dfed8-259f-4e35-a7ff-052d448f3952" providerId="ADAL" clId="{6C47C720-D40D-4AAD-8816-08071F37F4AB}" dt="2024-09-18T03:24:06.713" v="2206"/>
          <ac:picMkLst>
            <pc:docMk/>
            <pc:sldMk cId="3839236696" sldId="258"/>
            <ac:picMk id="40" creationId="{3501424C-21CC-A346-9613-3FFD368474E5}"/>
          </ac:picMkLst>
        </pc:picChg>
        <pc:picChg chg="mod">
          <ac:chgData name="Peh, Wei Wooi" userId="5a9dfed8-259f-4e35-a7ff-052d448f3952" providerId="ADAL" clId="{6C47C720-D40D-4AAD-8816-08071F37F4AB}" dt="2024-10-08T08:07:34.723" v="24315"/>
          <ac:picMkLst>
            <pc:docMk/>
            <pc:sldMk cId="3839236696" sldId="258"/>
            <ac:picMk id="40" creationId="{39AFD720-009D-8525-FF3B-57181F95AA48}"/>
          </ac:picMkLst>
        </pc:picChg>
        <pc:picChg chg="mod">
          <ac:chgData name="Peh, Wei Wooi" userId="5a9dfed8-259f-4e35-a7ff-052d448f3952" providerId="ADAL" clId="{6C47C720-D40D-4AAD-8816-08071F37F4AB}" dt="2024-09-18T03:24:06.713" v="2206"/>
          <ac:picMkLst>
            <pc:docMk/>
            <pc:sldMk cId="3839236696" sldId="258"/>
            <ac:picMk id="41" creationId="{3D8641CD-BF8E-BD96-379F-6206041B4697}"/>
          </ac:picMkLst>
        </pc:picChg>
        <pc:picChg chg="mod">
          <ac:chgData name="Peh, Wei Wooi" userId="5a9dfed8-259f-4e35-a7ff-052d448f3952" providerId="ADAL" clId="{6C47C720-D40D-4AAD-8816-08071F37F4AB}" dt="2024-10-08T08:07:34.723" v="24315"/>
          <ac:picMkLst>
            <pc:docMk/>
            <pc:sldMk cId="3839236696" sldId="258"/>
            <ac:picMk id="41" creationId="{8E62D3EE-1BA5-64EE-FCD4-313EDE387B51}"/>
          </ac:picMkLst>
        </pc:picChg>
        <pc:picChg chg="mod">
          <ac:chgData name="Peh, Wei Wooi" userId="5a9dfed8-259f-4e35-a7ff-052d448f3952" providerId="ADAL" clId="{6C47C720-D40D-4AAD-8816-08071F37F4AB}" dt="2024-09-18T03:24:06.713" v="2206"/>
          <ac:picMkLst>
            <pc:docMk/>
            <pc:sldMk cId="3839236696" sldId="258"/>
            <ac:picMk id="42" creationId="{E1769181-007E-C6A3-7225-7B69C5F54CB7}"/>
          </ac:picMkLst>
        </pc:picChg>
        <pc:picChg chg="mod">
          <ac:chgData name="Peh, Wei Wooi" userId="5a9dfed8-259f-4e35-a7ff-052d448f3952" providerId="ADAL" clId="{6C47C720-D40D-4AAD-8816-08071F37F4AB}" dt="2024-09-18T03:24:06.713" v="2206"/>
          <ac:picMkLst>
            <pc:docMk/>
            <pc:sldMk cId="3839236696" sldId="258"/>
            <ac:picMk id="43" creationId="{2B37DE66-1C81-3D22-B13A-7C803DD8F6A8}"/>
          </ac:picMkLst>
        </pc:picChg>
        <pc:picChg chg="mod">
          <ac:chgData name="Peh, Wei Wooi" userId="5a9dfed8-259f-4e35-a7ff-052d448f3952" providerId="ADAL" clId="{6C47C720-D40D-4AAD-8816-08071F37F4AB}" dt="2024-09-18T03:24:06.713" v="2206"/>
          <ac:picMkLst>
            <pc:docMk/>
            <pc:sldMk cId="3839236696" sldId="258"/>
            <ac:picMk id="44" creationId="{56A18166-5569-1793-9A7A-BFBA4ADEBF11}"/>
          </ac:picMkLst>
        </pc:picChg>
        <pc:picChg chg="mod">
          <ac:chgData name="Peh, Wei Wooi" userId="5a9dfed8-259f-4e35-a7ff-052d448f3952" providerId="ADAL" clId="{6C47C720-D40D-4AAD-8816-08071F37F4AB}" dt="2024-09-18T03:24:06.713" v="2206"/>
          <ac:picMkLst>
            <pc:docMk/>
            <pc:sldMk cId="3839236696" sldId="258"/>
            <ac:picMk id="45" creationId="{E4B3C659-23EA-1C63-157B-87669C86D21E}"/>
          </ac:picMkLst>
        </pc:picChg>
        <pc:picChg chg="mod">
          <ac:chgData name="Peh, Wei Wooi" userId="5a9dfed8-259f-4e35-a7ff-052d448f3952" providerId="ADAL" clId="{6C47C720-D40D-4AAD-8816-08071F37F4AB}" dt="2024-09-18T03:24:06.713" v="2206"/>
          <ac:picMkLst>
            <pc:docMk/>
            <pc:sldMk cId="3839236696" sldId="258"/>
            <ac:picMk id="46" creationId="{D26289BE-1E5D-CE6B-F783-6597FC53B616}"/>
          </ac:picMkLst>
        </pc:picChg>
        <pc:picChg chg="add del mod">
          <ac:chgData name="Peh, Wei Wooi" userId="5a9dfed8-259f-4e35-a7ff-052d448f3952" providerId="ADAL" clId="{6C47C720-D40D-4AAD-8816-08071F37F4AB}" dt="2024-09-20T11:08:44.961" v="2359" actId="478"/>
          <ac:picMkLst>
            <pc:docMk/>
            <pc:sldMk cId="3839236696" sldId="258"/>
            <ac:picMk id="47" creationId="{ACC1BF83-C9E1-02A5-293B-D07A35A0BCC7}"/>
          </ac:picMkLst>
        </pc:picChg>
        <pc:picChg chg="add del mod">
          <ac:chgData name="Peh, Wei Wooi" userId="5a9dfed8-259f-4e35-a7ff-052d448f3952" providerId="ADAL" clId="{6C47C720-D40D-4AAD-8816-08071F37F4AB}" dt="2024-09-20T11:08:44.961" v="2359" actId="478"/>
          <ac:picMkLst>
            <pc:docMk/>
            <pc:sldMk cId="3839236696" sldId="258"/>
            <ac:picMk id="48" creationId="{059F2CEB-FAA0-C879-5FD2-75767CAD79F8}"/>
          </ac:picMkLst>
        </pc:picChg>
        <pc:picChg chg="add del mod">
          <ac:chgData name="Peh, Wei Wooi" userId="5a9dfed8-259f-4e35-a7ff-052d448f3952" providerId="ADAL" clId="{6C47C720-D40D-4AAD-8816-08071F37F4AB}" dt="2024-09-20T11:08:44.961" v="2359" actId="478"/>
          <ac:picMkLst>
            <pc:docMk/>
            <pc:sldMk cId="3839236696" sldId="258"/>
            <ac:picMk id="49" creationId="{8DF8D19F-420E-907F-6732-6FE5BE42CF56}"/>
          </ac:picMkLst>
        </pc:picChg>
        <pc:picChg chg="add mod">
          <ac:chgData name="Peh, Wei Wooi" userId="5a9dfed8-259f-4e35-a7ff-052d448f3952" providerId="ADAL" clId="{6C47C720-D40D-4AAD-8816-08071F37F4AB}" dt="2024-09-26T03:45:44.565" v="5280" actId="1076"/>
          <ac:picMkLst>
            <pc:docMk/>
            <pc:sldMk cId="3839236696" sldId="258"/>
            <ac:picMk id="50" creationId="{6FABD995-7415-27DB-BA0D-5A24CB15AB88}"/>
          </ac:picMkLst>
        </pc:picChg>
        <pc:picChg chg="add mod">
          <ac:chgData name="Peh, Wei Wooi" userId="5a9dfed8-259f-4e35-a7ff-052d448f3952" providerId="ADAL" clId="{6C47C720-D40D-4AAD-8816-08071F37F4AB}" dt="2024-09-26T03:45:40.087" v="5279" actId="1076"/>
          <ac:picMkLst>
            <pc:docMk/>
            <pc:sldMk cId="3839236696" sldId="258"/>
            <ac:picMk id="52" creationId="{FB7432E0-32B2-C87A-3D3C-21F675786677}"/>
          </ac:picMkLst>
        </pc:picChg>
      </pc:sldChg>
      <pc:sldChg chg="add del">
        <pc:chgData name="Peh, Wei Wooi" userId="5a9dfed8-259f-4e35-a7ff-052d448f3952" providerId="ADAL" clId="{6C47C720-D40D-4AAD-8816-08071F37F4AB}" dt="2024-09-26T05:50:41.140" v="6324" actId="2696"/>
        <pc:sldMkLst>
          <pc:docMk/>
          <pc:sldMk cId="3551233549" sldId="259"/>
        </pc:sldMkLst>
      </pc:sldChg>
      <pc:sldChg chg="addSp delSp modSp add del mod ord modTransition modNotesTx">
        <pc:chgData name="Peh, Wei Wooi" userId="5a9dfed8-259f-4e35-a7ff-052d448f3952" providerId="ADAL" clId="{6C47C720-D40D-4AAD-8816-08071F37F4AB}" dt="2024-10-08T10:06:53.366" v="24443" actId="20577"/>
        <pc:sldMkLst>
          <pc:docMk/>
          <pc:sldMk cId="2034699320" sldId="260"/>
        </pc:sldMkLst>
        <pc:spChg chg="del">
          <ac:chgData name="Peh, Wei Wooi" userId="5a9dfed8-259f-4e35-a7ff-052d448f3952" providerId="ADAL" clId="{6C47C720-D40D-4AAD-8816-08071F37F4AB}" dt="2024-09-26T07:11:25.043" v="8870" actId="478"/>
          <ac:spMkLst>
            <pc:docMk/>
            <pc:sldMk cId="2034699320" sldId="260"/>
            <ac:spMk id="2" creationId="{E30A6ADE-B1C8-D223-8F7F-2C56283888D6}"/>
          </ac:spMkLst>
        </pc:spChg>
        <pc:spChg chg="del">
          <ac:chgData name="Peh, Wei Wooi" userId="5a9dfed8-259f-4e35-a7ff-052d448f3952" providerId="ADAL" clId="{6C47C720-D40D-4AAD-8816-08071F37F4AB}" dt="2024-09-26T07:11:23.123" v="8869" actId="478"/>
          <ac:spMkLst>
            <pc:docMk/>
            <pc:sldMk cId="2034699320" sldId="260"/>
            <ac:spMk id="3" creationId="{B26E077E-1BF2-1189-F732-68502AB133E7}"/>
          </ac:spMkLst>
        </pc:spChg>
        <pc:spChg chg="del">
          <ac:chgData name="Peh, Wei Wooi" userId="5a9dfed8-259f-4e35-a7ff-052d448f3952" providerId="ADAL" clId="{6C47C720-D40D-4AAD-8816-08071F37F4AB}" dt="2024-09-26T07:10:41.237" v="8738" actId="478"/>
          <ac:spMkLst>
            <pc:docMk/>
            <pc:sldMk cId="2034699320" sldId="260"/>
            <ac:spMk id="4" creationId="{3317BDB3-9708-144C-C75C-915C48DC2790}"/>
          </ac:spMkLst>
        </pc:spChg>
        <pc:spChg chg="del">
          <ac:chgData name="Peh, Wei Wooi" userId="5a9dfed8-259f-4e35-a7ff-052d448f3952" providerId="ADAL" clId="{6C47C720-D40D-4AAD-8816-08071F37F4AB}" dt="2024-09-26T07:10:43.819" v="8739" actId="478"/>
          <ac:spMkLst>
            <pc:docMk/>
            <pc:sldMk cId="2034699320" sldId="260"/>
            <ac:spMk id="5" creationId="{D3819FBC-1980-98C9-4B25-73C7FA20513C}"/>
          </ac:spMkLst>
        </pc:spChg>
        <pc:spChg chg="del">
          <ac:chgData name="Peh, Wei Wooi" userId="5a9dfed8-259f-4e35-a7ff-052d448f3952" providerId="ADAL" clId="{6C47C720-D40D-4AAD-8816-08071F37F4AB}" dt="2024-09-26T07:11:26.295" v="8871" actId="478"/>
          <ac:spMkLst>
            <pc:docMk/>
            <pc:sldMk cId="2034699320" sldId="260"/>
            <ac:spMk id="6" creationId="{07BA94ED-4874-5A22-4BE1-13802111D330}"/>
          </ac:spMkLst>
        </pc:spChg>
        <pc:spChg chg="add mod">
          <ac:chgData name="Peh, Wei Wooi" userId="5a9dfed8-259f-4e35-a7ff-052d448f3952" providerId="ADAL" clId="{6C47C720-D40D-4AAD-8816-08071F37F4AB}" dt="2024-09-26T07:11:08.839" v="8832" actId="1037"/>
          <ac:spMkLst>
            <pc:docMk/>
            <pc:sldMk cId="2034699320" sldId="260"/>
            <ac:spMk id="7" creationId="{1A31E4D4-A6EA-ABF6-13E1-920CCB029DF6}"/>
          </ac:spMkLst>
        </pc:spChg>
        <pc:spChg chg="add mod">
          <ac:chgData name="Peh, Wei Wooi" userId="5a9dfed8-259f-4e35-a7ff-052d448f3952" providerId="ADAL" clId="{6C47C720-D40D-4AAD-8816-08071F37F4AB}" dt="2024-09-26T07:11:20.275" v="8868" actId="1037"/>
          <ac:spMkLst>
            <pc:docMk/>
            <pc:sldMk cId="2034699320" sldId="260"/>
            <ac:spMk id="8" creationId="{596E15D3-0E86-664B-32F2-947BD581C414}"/>
          </ac:spMkLst>
        </pc:spChg>
        <pc:spChg chg="add mod">
          <ac:chgData name="Peh, Wei Wooi" userId="5a9dfed8-259f-4e35-a7ff-052d448f3952" providerId="ADAL" clId="{6C47C720-D40D-4AAD-8816-08071F37F4AB}" dt="2024-10-01T13:42:50.182" v="13160" actId="207"/>
          <ac:spMkLst>
            <pc:docMk/>
            <pc:sldMk cId="2034699320" sldId="260"/>
            <ac:spMk id="9" creationId="{348F55E7-21F2-90DF-080E-C6354A8635E7}"/>
          </ac:spMkLst>
        </pc:spChg>
        <pc:spChg chg="add del mod">
          <ac:chgData name="Peh, Wei Wooi" userId="5a9dfed8-259f-4e35-a7ff-052d448f3952" providerId="ADAL" clId="{6C47C720-D40D-4AAD-8816-08071F37F4AB}" dt="2024-09-26T07:18:58.211" v="9082" actId="478"/>
          <ac:spMkLst>
            <pc:docMk/>
            <pc:sldMk cId="2034699320" sldId="260"/>
            <ac:spMk id="10" creationId="{FA56D0A6-E714-BA6F-2393-3E36003BAA40}"/>
          </ac:spMkLst>
        </pc:spChg>
        <pc:spChg chg="add mod">
          <ac:chgData name="Peh, Wei Wooi" userId="5a9dfed8-259f-4e35-a7ff-052d448f3952" providerId="ADAL" clId="{6C47C720-D40D-4AAD-8816-08071F37F4AB}" dt="2024-10-01T11:21:23.397" v="10701" actId="207"/>
          <ac:spMkLst>
            <pc:docMk/>
            <pc:sldMk cId="2034699320" sldId="260"/>
            <ac:spMk id="11" creationId="{D349467C-40D9-E2E6-0490-CDAC6120A42D}"/>
          </ac:spMkLst>
        </pc:spChg>
        <pc:spChg chg="add del mod">
          <ac:chgData name="Peh, Wei Wooi" userId="5a9dfed8-259f-4e35-a7ff-052d448f3952" providerId="ADAL" clId="{6C47C720-D40D-4AAD-8816-08071F37F4AB}" dt="2024-10-01T11:21:23.397" v="10701" actId="207"/>
          <ac:spMkLst>
            <pc:docMk/>
            <pc:sldMk cId="2034699320" sldId="260"/>
            <ac:spMk id="12" creationId="{28CCEE5C-CA44-07EE-068B-F2ACD978E025}"/>
          </ac:spMkLst>
        </pc:spChg>
        <pc:spChg chg="add del mod">
          <ac:chgData name="Peh, Wei Wooi" userId="5a9dfed8-259f-4e35-a7ff-052d448f3952" providerId="ADAL" clId="{6C47C720-D40D-4AAD-8816-08071F37F4AB}" dt="2024-10-01T11:21:23.397" v="10701" actId="207"/>
          <ac:spMkLst>
            <pc:docMk/>
            <pc:sldMk cId="2034699320" sldId="260"/>
            <ac:spMk id="13" creationId="{468AA167-AB57-7D48-311C-B781103C4D77}"/>
          </ac:spMkLst>
        </pc:spChg>
        <pc:spChg chg="add del mod">
          <ac:chgData name="Peh, Wei Wooi" userId="5a9dfed8-259f-4e35-a7ff-052d448f3952" providerId="ADAL" clId="{6C47C720-D40D-4AAD-8816-08071F37F4AB}" dt="2024-10-01T11:21:23.397" v="10701" actId="207"/>
          <ac:spMkLst>
            <pc:docMk/>
            <pc:sldMk cId="2034699320" sldId="260"/>
            <ac:spMk id="14" creationId="{C37028A2-5E35-59B8-F392-35A2C5954B4A}"/>
          </ac:spMkLst>
        </pc:spChg>
        <pc:spChg chg="add del mod">
          <ac:chgData name="Peh, Wei Wooi" userId="5a9dfed8-259f-4e35-a7ff-052d448f3952" providerId="ADAL" clId="{6C47C720-D40D-4AAD-8816-08071F37F4AB}" dt="2024-10-01T11:21:23.397" v="10701" actId="207"/>
          <ac:spMkLst>
            <pc:docMk/>
            <pc:sldMk cId="2034699320" sldId="260"/>
            <ac:spMk id="15" creationId="{537517F4-2F9B-524B-0F61-290BE409F9D2}"/>
          </ac:spMkLst>
        </pc:spChg>
        <pc:spChg chg="add del mod">
          <ac:chgData name="Peh, Wei Wooi" userId="5a9dfed8-259f-4e35-a7ff-052d448f3952" providerId="ADAL" clId="{6C47C720-D40D-4AAD-8816-08071F37F4AB}" dt="2024-10-01T11:21:23.397" v="10701" actId="207"/>
          <ac:spMkLst>
            <pc:docMk/>
            <pc:sldMk cId="2034699320" sldId="260"/>
            <ac:spMk id="16" creationId="{2A732A63-A372-F13D-D608-51ECC4438A72}"/>
          </ac:spMkLst>
        </pc:spChg>
        <pc:spChg chg="add mod">
          <ac:chgData name="Peh, Wei Wooi" userId="5a9dfed8-259f-4e35-a7ff-052d448f3952" providerId="ADAL" clId="{6C47C720-D40D-4AAD-8816-08071F37F4AB}" dt="2024-10-01T11:25:28.292" v="11030" actId="1035"/>
          <ac:spMkLst>
            <pc:docMk/>
            <pc:sldMk cId="2034699320" sldId="260"/>
            <ac:spMk id="17" creationId="{CFF3531F-23D7-3795-49AB-90DF9F37F1F8}"/>
          </ac:spMkLst>
        </pc:spChg>
        <pc:picChg chg="add mod">
          <ac:chgData name="Peh, Wei Wooi" userId="5a9dfed8-259f-4e35-a7ff-052d448f3952" providerId="ADAL" clId="{6C47C720-D40D-4AAD-8816-08071F37F4AB}" dt="2024-10-01T11:23:01.008" v="10983" actId="1038"/>
          <ac:picMkLst>
            <pc:docMk/>
            <pc:sldMk cId="2034699320" sldId="260"/>
            <ac:picMk id="2" creationId="{6ED40522-2D16-E466-1874-58EC8F764F34}"/>
          </ac:picMkLst>
        </pc:picChg>
        <pc:picChg chg="add mod">
          <ac:chgData name="Peh, Wei Wooi" userId="5a9dfed8-259f-4e35-a7ff-052d448f3952" providerId="ADAL" clId="{6C47C720-D40D-4AAD-8816-08071F37F4AB}" dt="2024-10-01T11:22:26.774" v="10820"/>
          <ac:picMkLst>
            <pc:docMk/>
            <pc:sldMk cId="2034699320" sldId="260"/>
            <ac:picMk id="3" creationId="{B9434EE8-A2A0-A5D9-21BA-FFA2136EE27B}"/>
          </ac:picMkLst>
        </pc:picChg>
        <pc:picChg chg="add mod">
          <ac:chgData name="Peh, Wei Wooi" userId="5a9dfed8-259f-4e35-a7ff-052d448f3952" providerId="ADAL" clId="{6C47C720-D40D-4AAD-8816-08071F37F4AB}" dt="2024-10-01T11:22:26.774" v="10820"/>
          <ac:picMkLst>
            <pc:docMk/>
            <pc:sldMk cId="2034699320" sldId="260"/>
            <ac:picMk id="4" creationId="{121F6162-912D-9D73-0C9D-8C79127943B1}"/>
          </ac:picMkLst>
        </pc:picChg>
        <pc:picChg chg="add mod">
          <ac:chgData name="Peh, Wei Wooi" userId="5a9dfed8-259f-4e35-a7ff-052d448f3952" providerId="ADAL" clId="{6C47C720-D40D-4AAD-8816-08071F37F4AB}" dt="2024-10-01T11:22:26.774" v="10820"/>
          <ac:picMkLst>
            <pc:docMk/>
            <pc:sldMk cId="2034699320" sldId="260"/>
            <ac:picMk id="5" creationId="{AC119CFB-96C2-BA71-9A43-439120460D2A}"/>
          </ac:picMkLst>
        </pc:picChg>
        <pc:picChg chg="add mod">
          <ac:chgData name="Peh, Wei Wooi" userId="5a9dfed8-259f-4e35-a7ff-052d448f3952" providerId="ADAL" clId="{6C47C720-D40D-4AAD-8816-08071F37F4AB}" dt="2024-10-01T11:22:26.774" v="10820"/>
          <ac:picMkLst>
            <pc:docMk/>
            <pc:sldMk cId="2034699320" sldId="260"/>
            <ac:picMk id="6" creationId="{2A465BB3-3D08-2F31-462B-F97A908C36AE}"/>
          </ac:picMkLst>
        </pc:picChg>
      </pc:sldChg>
      <pc:sldChg chg="ord">
        <pc:chgData name="Peh, Wei Wooi" userId="5a9dfed8-259f-4e35-a7ff-052d448f3952" providerId="ADAL" clId="{6C47C720-D40D-4AAD-8816-08071F37F4AB}" dt="2024-10-02T08:57:38.111" v="21406"/>
        <pc:sldMkLst>
          <pc:docMk/>
          <pc:sldMk cId="3182672106" sldId="261"/>
        </pc:sldMkLst>
      </pc:sldChg>
      <pc:sldChg chg="addSp delSp modSp add mod modTransition setBg addAnim delAnim modNotesTx">
        <pc:chgData name="Peh, Wei Wooi" userId="5a9dfed8-259f-4e35-a7ff-052d448f3952" providerId="ADAL" clId="{6C47C720-D40D-4AAD-8816-08071F37F4AB}" dt="2024-10-08T00:58:49.241" v="22455" actId="20577"/>
        <pc:sldMkLst>
          <pc:docMk/>
          <pc:sldMk cId="937425277" sldId="262"/>
        </pc:sldMkLst>
        <pc:spChg chg="mod">
          <ac:chgData name="Peh, Wei Wooi" userId="5a9dfed8-259f-4e35-a7ff-052d448f3952" providerId="ADAL" clId="{6C47C720-D40D-4AAD-8816-08071F37F4AB}" dt="2024-10-02T01:31:55.191" v="17699" actId="207"/>
          <ac:spMkLst>
            <pc:docMk/>
            <pc:sldMk cId="937425277" sldId="262"/>
            <ac:spMk id="2" creationId="{055700B8-88C9-F519-7F9E-4CDE238CCAA7}"/>
          </ac:spMkLst>
        </pc:spChg>
        <pc:spChg chg="mod">
          <ac:chgData name="Peh, Wei Wooi" userId="5a9dfed8-259f-4e35-a7ff-052d448f3952" providerId="ADAL" clId="{6C47C720-D40D-4AAD-8816-08071F37F4AB}" dt="2024-09-11T02:04:54.432" v="44" actId="14100"/>
          <ac:spMkLst>
            <pc:docMk/>
            <pc:sldMk cId="937425277" sldId="262"/>
            <ac:spMk id="3" creationId="{7E63C916-C3F4-2246-81B0-5EFEA225D388}"/>
          </ac:spMkLst>
        </pc:spChg>
        <pc:spChg chg="del">
          <ac:chgData name="Peh, Wei Wooi" userId="5a9dfed8-259f-4e35-a7ff-052d448f3952" providerId="ADAL" clId="{6C47C720-D40D-4AAD-8816-08071F37F4AB}" dt="2024-09-11T02:04:36.057" v="25" actId="931"/>
          <ac:spMkLst>
            <pc:docMk/>
            <pc:sldMk cId="937425277" sldId="262"/>
            <ac:spMk id="4" creationId="{4288F44B-974E-75FE-4B5B-C8A4E686A2F0}"/>
          </ac:spMkLst>
        </pc:spChg>
        <pc:spChg chg="add mod">
          <ac:chgData name="Peh, Wei Wooi" userId="5a9dfed8-259f-4e35-a7ff-052d448f3952" providerId="ADAL" clId="{6C47C720-D40D-4AAD-8816-08071F37F4AB}" dt="2024-09-20T11:13:42.136" v="2637" actId="1037"/>
          <ac:spMkLst>
            <pc:docMk/>
            <pc:sldMk cId="937425277" sldId="262"/>
            <ac:spMk id="4" creationId="{8E8FBBF3-F718-B1EE-7BCC-77035A92D597}"/>
          </ac:spMkLst>
        </pc:spChg>
        <pc:spChg chg="mod">
          <ac:chgData name="Peh, Wei Wooi" userId="5a9dfed8-259f-4e35-a7ff-052d448f3952" providerId="ADAL" clId="{6C47C720-D40D-4AAD-8816-08071F37F4AB}" dt="2024-09-20T11:13:49.312" v="2638"/>
          <ac:spMkLst>
            <pc:docMk/>
            <pc:sldMk cId="937425277" sldId="262"/>
            <ac:spMk id="7" creationId="{588B126D-8999-13D1-75A0-357C34FB9EEC}"/>
          </ac:spMkLst>
        </pc:spChg>
        <pc:spChg chg="mod">
          <ac:chgData name="Peh, Wei Wooi" userId="5a9dfed8-259f-4e35-a7ff-052d448f3952" providerId="ADAL" clId="{6C47C720-D40D-4AAD-8816-08071F37F4AB}" dt="2024-09-20T11:13:49.312" v="2638"/>
          <ac:spMkLst>
            <pc:docMk/>
            <pc:sldMk cId="937425277" sldId="262"/>
            <ac:spMk id="8" creationId="{6BF9A5AA-1E6B-EDB4-6145-C4A430C8A29E}"/>
          </ac:spMkLst>
        </pc:spChg>
        <pc:spChg chg="mod">
          <ac:chgData name="Peh, Wei Wooi" userId="5a9dfed8-259f-4e35-a7ff-052d448f3952" providerId="ADAL" clId="{6C47C720-D40D-4AAD-8816-08071F37F4AB}" dt="2024-09-20T11:13:49.312" v="2638"/>
          <ac:spMkLst>
            <pc:docMk/>
            <pc:sldMk cId="937425277" sldId="262"/>
            <ac:spMk id="9" creationId="{07C18A64-1F0F-4FD0-2C32-06B552BFE599}"/>
          </ac:spMkLst>
        </pc:spChg>
        <pc:spChg chg="add del mod">
          <ac:chgData name="Peh, Wei Wooi" userId="5a9dfed8-259f-4e35-a7ff-052d448f3952" providerId="ADAL" clId="{6C47C720-D40D-4AAD-8816-08071F37F4AB}" dt="2024-09-18T00:54:31.059" v="886" actId="478"/>
          <ac:spMkLst>
            <pc:docMk/>
            <pc:sldMk cId="937425277" sldId="262"/>
            <ac:spMk id="9" creationId="{E1572AE3-677A-A538-C258-26DA2A150A01}"/>
          </ac:spMkLst>
        </pc:spChg>
        <pc:spChg chg="add del mod">
          <ac:chgData name="Peh, Wei Wooi" userId="5a9dfed8-259f-4e35-a7ff-052d448f3952" providerId="ADAL" clId="{6C47C720-D40D-4AAD-8816-08071F37F4AB}" dt="2024-09-20T11:28:46.465" v="3141" actId="478"/>
          <ac:spMkLst>
            <pc:docMk/>
            <pc:sldMk cId="937425277" sldId="262"/>
            <ac:spMk id="10" creationId="{525823BC-7251-BFAE-2A17-7945CE7895AC}"/>
          </ac:spMkLst>
        </pc:spChg>
        <pc:spChg chg="add del mod">
          <ac:chgData name="Peh, Wei Wooi" userId="5a9dfed8-259f-4e35-a7ff-052d448f3952" providerId="ADAL" clId="{6C47C720-D40D-4AAD-8816-08071F37F4AB}" dt="2024-09-20T11:28:47.491" v="3142" actId="478"/>
          <ac:spMkLst>
            <pc:docMk/>
            <pc:sldMk cId="937425277" sldId="262"/>
            <ac:spMk id="11" creationId="{E05D0608-F00F-B8C7-1966-F64033F4AE9E}"/>
          </ac:spMkLst>
        </pc:spChg>
        <pc:spChg chg="add del mod">
          <ac:chgData name="Peh, Wei Wooi" userId="5a9dfed8-259f-4e35-a7ff-052d448f3952" providerId="ADAL" clId="{6C47C720-D40D-4AAD-8816-08071F37F4AB}" dt="2024-09-20T11:25:32.047" v="3110" actId="478"/>
          <ac:spMkLst>
            <pc:docMk/>
            <pc:sldMk cId="937425277" sldId="262"/>
            <ac:spMk id="12" creationId="{8C1C9CA1-855F-85CF-883B-67CCE8DBCF59}"/>
          </ac:spMkLst>
        </pc:spChg>
        <pc:spChg chg="add mod">
          <ac:chgData name="Peh, Wei Wooi" userId="5a9dfed8-259f-4e35-a7ff-052d448f3952" providerId="ADAL" clId="{6C47C720-D40D-4AAD-8816-08071F37F4AB}" dt="2024-09-20T11:28:03.472" v="3128" actId="1076"/>
          <ac:spMkLst>
            <pc:docMk/>
            <pc:sldMk cId="937425277" sldId="262"/>
            <ac:spMk id="13" creationId="{0A9B84A0-3088-45F6-497D-1AD7E6116E17}"/>
          </ac:spMkLst>
        </pc:spChg>
        <pc:spChg chg="add mod">
          <ac:chgData name="Peh, Wei Wooi" userId="5a9dfed8-259f-4e35-a7ff-052d448f3952" providerId="ADAL" clId="{6C47C720-D40D-4AAD-8816-08071F37F4AB}" dt="2024-09-20T11:28:03.472" v="3128" actId="1076"/>
          <ac:spMkLst>
            <pc:docMk/>
            <pc:sldMk cId="937425277" sldId="262"/>
            <ac:spMk id="14" creationId="{80042C05-CC8B-AF39-42CA-630395DBF0DA}"/>
          </ac:spMkLst>
        </pc:spChg>
        <pc:spChg chg="add mod">
          <ac:chgData name="Peh, Wei Wooi" userId="5a9dfed8-259f-4e35-a7ff-052d448f3952" providerId="ADAL" clId="{6C47C720-D40D-4AAD-8816-08071F37F4AB}" dt="2024-09-20T11:28:03.472" v="3128" actId="1076"/>
          <ac:spMkLst>
            <pc:docMk/>
            <pc:sldMk cId="937425277" sldId="262"/>
            <ac:spMk id="15" creationId="{3F9DFF7E-1581-DD39-74D3-13F95C7D0ACD}"/>
          </ac:spMkLst>
        </pc:spChg>
        <pc:spChg chg="add mod">
          <ac:chgData name="Peh, Wei Wooi" userId="5a9dfed8-259f-4e35-a7ff-052d448f3952" providerId="ADAL" clId="{6C47C720-D40D-4AAD-8816-08071F37F4AB}" dt="2024-09-20T11:28:03.472" v="3128" actId="1076"/>
          <ac:spMkLst>
            <pc:docMk/>
            <pc:sldMk cId="937425277" sldId="262"/>
            <ac:spMk id="16" creationId="{9ADE7A54-9513-2CDE-9FDF-405C35C37241}"/>
          </ac:spMkLst>
        </pc:spChg>
        <pc:spChg chg="add mod">
          <ac:chgData name="Peh, Wei Wooi" userId="5a9dfed8-259f-4e35-a7ff-052d448f3952" providerId="ADAL" clId="{6C47C720-D40D-4AAD-8816-08071F37F4AB}" dt="2024-09-20T11:28:03.472" v="3128" actId="1076"/>
          <ac:spMkLst>
            <pc:docMk/>
            <pc:sldMk cId="937425277" sldId="262"/>
            <ac:spMk id="17" creationId="{F5FBD1D7-588F-1A86-FB51-91D39C84483C}"/>
          </ac:spMkLst>
        </pc:spChg>
        <pc:spChg chg="add mod">
          <ac:chgData name="Peh, Wei Wooi" userId="5a9dfed8-259f-4e35-a7ff-052d448f3952" providerId="ADAL" clId="{6C47C720-D40D-4AAD-8816-08071F37F4AB}" dt="2024-09-20T11:28:03.472" v="3128" actId="1076"/>
          <ac:spMkLst>
            <pc:docMk/>
            <pc:sldMk cId="937425277" sldId="262"/>
            <ac:spMk id="19" creationId="{898E8A93-0375-ACA2-2447-FFF8C096F1CB}"/>
          </ac:spMkLst>
        </pc:spChg>
        <pc:spChg chg="del mod topLvl">
          <ac:chgData name="Peh, Wei Wooi" userId="5a9dfed8-259f-4e35-a7ff-052d448f3952" providerId="ADAL" clId="{6C47C720-D40D-4AAD-8816-08071F37F4AB}" dt="2024-09-18T01:16:41.223" v="1405" actId="478"/>
          <ac:spMkLst>
            <pc:docMk/>
            <pc:sldMk cId="937425277" sldId="262"/>
            <ac:spMk id="22" creationId="{5F19BE1A-EA1A-DCD3-1417-27101BE98BB2}"/>
          </ac:spMkLst>
        </pc:spChg>
        <pc:spChg chg="mod">
          <ac:chgData name="Peh, Wei Wooi" userId="5a9dfed8-259f-4e35-a7ff-052d448f3952" providerId="ADAL" clId="{6C47C720-D40D-4AAD-8816-08071F37F4AB}" dt="2024-09-18T01:12:45.016" v="1090"/>
          <ac:spMkLst>
            <pc:docMk/>
            <pc:sldMk cId="937425277" sldId="262"/>
            <ac:spMk id="26" creationId="{CFE61EC9-6510-6D0D-BA0A-055FA0FF8081}"/>
          </ac:spMkLst>
        </pc:spChg>
        <pc:spChg chg="mod">
          <ac:chgData name="Peh, Wei Wooi" userId="5a9dfed8-259f-4e35-a7ff-052d448f3952" providerId="ADAL" clId="{6C47C720-D40D-4AAD-8816-08071F37F4AB}" dt="2024-09-26T02:52:04.403" v="3653" actId="207"/>
          <ac:spMkLst>
            <pc:docMk/>
            <pc:sldMk cId="937425277" sldId="262"/>
            <ac:spMk id="28" creationId="{623F8944-8C02-F2C9-0B89-A35C36BC708F}"/>
          </ac:spMkLst>
        </pc:spChg>
        <pc:spChg chg="mod">
          <ac:chgData name="Peh, Wei Wooi" userId="5a9dfed8-259f-4e35-a7ff-052d448f3952" providerId="ADAL" clId="{6C47C720-D40D-4AAD-8816-08071F37F4AB}" dt="2024-09-26T02:52:04.403" v="3653" actId="207"/>
          <ac:spMkLst>
            <pc:docMk/>
            <pc:sldMk cId="937425277" sldId="262"/>
            <ac:spMk id="29" creationId="{A3293FD3-61C4-F542-05CE-C84F24C42681}"/>
          </ac:spMkLst>
        </pc:spChg>
        <pc:spChg chg="mod">
          <ac:chgData name="Peh, Wei Wooi" userId="5a9dfed8-259f-4e35-a7ff-052d448f3952" providerId="ADAL" clId="{6C47C720-D40D-4AAD-8816-08071F37F4AB}" dt="2024-09-26T02:52:04.403" v="3653" actId="207"/>
          <ac:spMkLst>
            <pc:docMk/>
            <pc:sldMk cId="937425277" sldId="262"/>
            <ac:spMk id="30" creationId="{164C428C-55C5-7498-9404-B69F936AC4A6}"/>
          </ac:spMkLst>
        </pc:spChg>
        <pc:spChg chg="mod">
          <ac:chgData name="Peh, Wei Wooi" userId="5a9dfed8-259f-4e35-a7ff-052d448f3952" providerId="ADAL" clId="{6C47C720-D40D-4AAD-8816-08071F37F4AB}" dt="2024-09-26T02:52:04.403" v="3653" actId="207"/>
          <ac:spMkLst>
            <pc:docMk/>
            <pc:sldMk cId="937425277" sldId="262"/>
            <ac:spMk id="31" creationId="{FE81190E-7446-76BF-6DAD-60E122F7E530}"/>
          </ac:spMkLst>
        </pc:spChg>
        <pc:spChg chg="add mod">
          <ac:chgData name="Peh, Wei Wooi" userId="5a9dfed8-259f-4e35-a7ff-052d448f3952" providerId="ADAL" clId="{6C47C720-D40D-4AAD-8816-08071F37F4AB}" dt="2024-09-26T03:20:11.153" v="4081" actId="1035"/>
          <ac:spMkLst>
            <pc:docMk/>
            <pc:sldMk cId="937425277" sldId="262"/>
            <ac:spMk id="32" creationId="{16D3D09D-529F-A867-7483-BA5C99206D24}"/>
          </ac:spMkLst>
        </pc:spChg>
        <pc:spChg chg="add del mod">
          <ac:chgData name="Peh, Wei Wooi" userId="5a9dfed8-259f-4e35-a7ff-052d448f3952" providerId="ADAL" clId="{6C47C720-D40D-4AAD-8816-08071F37F4AB}" dt="2024-09-26T03:26:46.288" v="4533" actId="478"/>
          <ac:spMkLst>
            <pc:docMk/>
            <pc:sldMk cId="937425277" sldId="262"/>
            <ac:spMk id="33" creationId="{2E648D18-F29C-9CF6-10C3-7D77B2175BB1}"/>
          </ac:spMkLst>
        </pc:spChg>
        <pc:spChg chg="add mod">
          <ac:chgData name="Peh, Wei Wooi" userId="5a9dfed8-259f-4e35-a7ff-052d448f3952" providerId="ADAL" clId="{6C47C720-D40D-4AAD-8816-08071F37F4AB}" dt="2024-09-26T03:26:46.762" v="4534"/>
          <ac:spMkLst>
            <pc:docMk/>
            <pc:sldMk cId="937425277" sldId="262"/>
            <ac:spMk id="34" creationId="{93071956-7973-3E16-B260-4929DEEAC4F2}"/>
          </ac:spMkLst>
        </pc:spChg>
        <pc:spChg chg="mod">
          <ac:chgData name="Peh, Wei Wooi" userId="5a9dfed8-259f-4e35-a7ff-052d448f3952" providerId="ADAL" clId="{6C47C720-D40D-4AAD-8816-08071F37F4AB}" dt="2024-09-18T01:12:20.356" v="1084"/>
          <ac:spMkLst>
            <pc:docMk/>
            <pc:sldMk cId="937425277" sldId="262"/>
            <ac:spMk id="40" creationId="{CFE61EC9-6510-6D0D-BA0A-055FA0FF8081}"/>
          </ac:spMkLst>
        </pc:spChg>
        <pc:spChg chg="mod">
          <ac:chgData name="Peh, Wei Wooi" userId="5a9dfed8-259f-4e35-a7ff-052d448f3952" providerId="ADAL" clId="{6C47C720-D40D-4AAD-8816-08071F37F4AB}" dt="2024-09-18T01:12:20.356" v="1084"/>
          <ac:spMkLst>
            <pc:docMk/>
            <pc:sldMk cId="937425277" sldId="262"/>
            <ac:spMk id="41" creationId="{5F19BE1A-EA1A-DCD3-1417-27101BE98BB2}"/>
          </ac:spMkLst>
        </pc:spChg>
        <pc:grpChg chg="add del mod">
          <ac:chgData name="Peh, Wei Wooi" userId="5a9dfed8-259f-4e35-a7ff-052d448f3952" providerId="ADAL" clId="{6C47C720-D40D-4AAD-8816-08071F37F4AB}" dt="2024-09-20T11:14:21.991" v="2641" actId="478"/>
          <ac:grpSpMkLst>
            <pc:docMk/>
            <pc:sldMk cId="937425277" sldId="262"/>
            <ac:grpSpMk id="5" creationId="{4651408F-F462-E1DA-12CB-8DAE0B2303B8}"/>
          </ac:grpSpMkLst>
        </pc:grpChg>
        <pc:grpChg chg="add del mod">
          <ac:chgData name="Peh, Wei Wooi" userId="5a9dfed8-259f-4e35-a7ff-052d448f3952" providerId="ADAL" clId="{6C47C720-D40D-4AAD-8816-08071F37F4AB}" dt="2024-09-18T01:16:41.223" v="1405" actId="478"/>
          <ac:grpSpMkLst>
            <pc:docMk/>
            <pc:sldMk cId="937425277" sldId="262"/>
            <ac:grpSpMk id="19" creationId="{8FE4F37D-1425-7631-4603-D11FD974A1B0}"/>
          </ac:grpSpMkLst>
        </pc:grpChg>
        <pc:grpChg chg="mod">
          <ac:chgData name="Peh, Wei Wooi" userId="5a9dfed8-259f-4e35-a7ff-052d448f3952" providerId="ADAL" clId="{6C47C720-D40D-4AAD-8816-08071F37F4AB}" dt="2024-09-18T01:12:45.016" v="1090"/>
          <ac:grpSpMkLst>
            <pc:docMk/>
            <pc:sldMk cId="937425277" sldId="262"/>
            <ac:grpSpMk id="23" creationId="{9270DD2E-20DF-80A5-1C57-D00BB311284D}"/>
          </ac:grpSpMkLst>
        </pc:grpChg>
        <pc:grpChg chg="add mod">
          <ac:chgData name="Peh, Wei Wooi" userId="5a9dfed8-259f-4e35-a7ff-052d448f3952" providerId="ADAL" clId="{6C47C720-D40D-4AAD-8816-08071F37F4AB}" dt="2024-09-26T02:52:04.403" v="3653" actId="207"/>
          <ac:grpSpMkLst>
            <pc:docMk/>
            <pc:sldMk cId="937425277" sldId="262"/>
            <ac:grpSpMk id="27" creationId="{7AFA77FF-133F-8A61-4860-AF331A2ABF96}"/>
          </ac:grpSpMkLst>
        </pc:grpChg>
        <pc:grpChg chg="add mod">
          <ac:chgData name="Peh, Wei Wooi" userId="5a9dfed8-259f-4e35-a7ff-052d448f3952" providerId="ADAL" clId="{6C47C720-D40D-4AAD-8816-08071F37F4AB}" dt="2024-09-18T01:12:20.356" v="1084"/>
          <ac:grpSpMkLst>
            <pc:docMk/>
            <pc:sldMk cId="937425277" sldId="262"/>
            <ac:grpSpMk id="42" creationId="{8FE4F37D-1425-7631-4603-D11FD974A1B0}"/>
          </ac:grpSpMkLst>
        </pc:grpChg>
        <pc:grpChg chg="add mod">
          <ac:chgData name="Peh, Wei Wooi" userId="5a9dfed8-259f-4e35-a7ff-052d448f3952" providerId="ADAL" clId="{6C47C720-D40D-4AAD-8816-08071F37F4AB}" dt="2024-09-18T01:12:20.356" v="1084"/>
          <ac:grpSpMkLst>
            <pc:docMk/>
            <pc:sldMk cId="937425277" sldId="262"/>
            <ac:grpSpMk id="43" creationId="{9270DD2E-20DF-80A5-1C57-D00BB311284D}"/>
          </ac:grpSpMkLst>
        </pc:grpChg>
        <pc:grpChg chg="add del mod">
          <ac:chgData name="Peh, Wei Wooi" userId="5a9dfed8-259f-4e35-a7ff-052d448f3952" providerId="ADAL" clId="{6C47C720-D40D-4AAD-8816-08071F37F4AB}" dt="2024-09-18T01:23:36.208" v="1532" actId="478"/>
          <ac:grpSpMkLst>
            <pc:docMk/>
            <pc:sldMk cId="937425277" sldId="262"/>
            <ac:grpSpMk id="45" creationId="{B4F62533-53F1-B632-6A29-F5D9D1E1CA32}"/>
          </ac:grpSpMkLst>
        </pc:grpChg>
        <pc:grpChg chg="add mod">
          <ac:chgData name="Peh, Wei Wooi" userId="5a9dfed8-259f-4e35-a7ff-052d448f3952" providerId="ADAL" clId="{6C47C720-D40D-4AAD-8816-08071F37F4AB}" dt="2024-09-18T01:24:58.408" v="1656" actId="1076"/>
          <ac:grpSpMkLst>
            <pc:docMk/>
            <pc:sldMk cId="937425277" sldId="262"/>
            <ac:grpSpMk id="51" creationId="{5C83B51F-2802-6BED-D757-703FBC4B578C}"/>
          </ac:grpSpMkLst>
        </pc:grpChg>
        <pc:graphicFrameChg chg="add del mod modGraphic">
          <ac:chgData name="Peh, Wei Wooi" userId="5a9dfed8-259f-4e35-a7ff-052d448f3952" providerId="ADAL" clId="{6C47C720-D40D-4AAD-8816-08071F37F4AB}" dt="2024-09-11T02:12:12.869" v="428" actId="478"/>
          <ac:graphicFrameMkLst>
            <pc:docMk/>
            <pc:sldMk cId="937425277" sldId="262"/>
            <ac:graphicFrameMk id="7" creationId="{0B03AA37-4808-442C-709B-7DF4DFA2DD7C}"/>
          </ac:graphicFrameMkLst>
        </pc:graphicFrameChg>
        <pc:graphicFrameChg chg="add del mod modGraphic">
          <ac:chgData name="Peh, Wei Wooi" userId="5a9dfed8-259f-4e35-a7ff-052d448f3952" providerId="ADAL" clId="{6C47C720-D40D-4AAD-8816-08071F37F4AB}" dt="2024-09-11T02:12:17.739" v="429" actId="478"/>
          <ac:graphicFrameMkLst>
            <pc:docMk/>
            <pc:sldMk cId="937425277" sldId="262"/>
            <ac:graphicFrameMk id="8" creationId="{668D0FF5-1CA1-B51C-C8CC-F94208F3C3FB}"/>
          </ac:graphicFrameMkLst>
        </pc:graphicFrameChg>
        <pc:graphicFrameChg chg="add del mod modGraphic">
          <ac:chgData name="Peh, Wei Wooi" userId="5a9dfed8-259f-4e35-a7ff-052d448f3952" providerId="ADAL" clId="{6C47C720-D40D-4AAD-8816-08071F37F4AB}" dt="2024-09-11T02:12:20.634" v="430" actId="478"/>
          <ac:graphicFrameMkLst>
            <pc:docMk/>
            <pc:sldMk cId="937425277" sldId="262"/>
            <ac:graphicFrameMk id="9" creationId="{B12C0083-6031-1B2B-6118-5E84032ED2D5}"/>
          </ac:graphicFrameMkLst>
        </pc:graphicFrameChg>
        <pc:picChg chg="add del mod">
          <ac:chgData name="Peh, Wei Wooi" userId="5a9dfed8-259f-4e35-a7ff-052d448f3952" providerId="ADAL" clId="{6C47C720-D40D-4AAD-8816-08071F37F4AB}" dt="2024-09-18T00:53:22.805" v="812" actId="478"/>
          <ac:picMkLst>
            <pc:docMk/>
            <pc:sldMk cId="937425277" sldId="262"/>
            <ac:picMk id="4" creationId="{DF0FA8FF-D2CC-BBE2-7EEB-4F521A5B51C6}"/>
          </ac:picMkLst>
        </pc:picChg>
        <pc:picChg chg="add del mod">
          <ac:chgData name="Peh, Wei Wooi" userId="5a9dfed8-259f-4e35-a7ff-052d448f3952" providerId="ADAL" clId="{6C47C720-D40D-4AAD-8816-08071F37F4AB}" dt="2024-09-18T00:53:56.032" v="883" actId="478"/>
          <ac:picMkLst>
            <pc:docMk/>
            <pc:sldMk cId="937425277" sldId="262"/>
            <ac:picMk id="5" creationId="{86136EEF-E0CA-4793-55A0-7CEB7F79EB0D}"/>
          </ac:picMkLst>
        </pc:picChg>
        <pc:picChg chg="add mod">
          <ac:chgData name="Peh, Wei Wooi" userId="5a9dfed8-259f-4e35-a7ff-052d448f3952" providerId="ADAL" clId="{6C47C720-D40D-4AAD-8816-08071F37F4AB}" dt="2024-09-11T02:04:37.257" v="27" actId="962"/>
          <ac:picMkLst>
            <pc:docMk/>
            <pc:sldMk cId="937425277" sldId="262"/>
            <ac:picMk id="6" creationId="{83D48E83-B357-B497-B594-ACC48FCBAB28}"/>
          </ac:picMkLst>
        </pc:picChg>
        <pc:picChg chg="add del mod">
          <ac:chgData name="Peh, Wei Wooi" userId="5a9dfed8-259f-4e35-a7ff-052d448f3952" providerId="ADAL" clId="{6C47C720-D40D-4AAD-8816-08071F37F4AB}" dt="2024-09-18T00:54:31.059" v="886" actId="478"/>
          <ac:picMkLst>
            <pc:docMk/>
            <pc:sldMk cId="937425277" sldId="262"/>
            <ac:picMk id="8" creationId="{26038ACC-15BA-D0DF-B959-81DBBDE00E68}"/>
          </ac:picMkLst>
        </pc:picChg>
        <pc:picChg chg="add del mod">
          <ac:chgData name="Peh, Wei Wooi" userId="5a9dfed8-259f-4e35-a7ff-052d448f3952" providerId="ADAL" clId="{6C47C720-D40D-4AAD-8816-08071F37F4AB}" dt="2024-09-18T00:56:08.976" v="907" actId="478"/>
          <ac:picMkLst>
            <pc:docMk/>
            <pc:sldMk cId="937425277" sldId="262"/>
            <ac:picMk id="11" creationId="{0E7BD338-DF7E-F387-F541-A0E3F97BFD68}"/>
          </ac:picMkLst>
        </pc:picChg>
        <pc:picChg chg="add del mod">
          <ac:chgData name="Peh, Wei Wooi" userId="5a9dfed8-259f-4e35-a7ff-052d448f3952" providerId="ADAL" clId="{6C47C720-D40D-4AAD-8816-08071F37F4AB}" dt="2024-09-18T00:55:46.608" v="895" actId="478"/>
          <ac:picMkLst>
            <pc:docMk/>
            <pc:sldMk cId="937425277" sldId="262"/>
            <ac:picMk id="13" creationId="{E14F238D-DE4B-1101-5E88-9A8E8761CC74}"/>
          </ac:picMkLst>
        </pc:picChg>
        <pc:picChg chg="add del mod">
          <ac:chgData name="Peh, Wei Wooi" userId="5a9dfed8-259f-4e35-a7ff-052d448f3952" providerId="ADAL" clId="{6C47C720-D40D-4AAD-8816-08071F37F4AB}" dt="2024-09-18T00:59:36.536" v="957" actId="478"/>
          <ac:picMkLst>
            <pc:docMk/>
            <pc:sldMk cId="937425277" sldId="262"/>
            <ac:picMk id="15" creationId="{B6D7D480-C36D-1A8D-F937-05A73B771877}"/>
          </ac:picMkLst>
        </pc:picChg>
        <pc:picChg chg="add del mod">
          <ac:chgData name="Peh, Wei Wooi" userId="5a9dfed8-259f-4e35-a7ff-052d448f3952" providerId="ADAL" clId="{6C47C720-D40D-4AAD-8816-08071F37F4AB}" dt="2024-09-18T00:59:37.815" v="958" actId="478"/>
          <ac:picMkLst>
            <pc:docMk/>
            <pc:sldMk cId="937425277" sldId="262"/>
            <ac:picMk id="16" creationId="{F4EB4978-D456-111E-FE02-56E7AC8FAA57}"/>
          </ac:picMkLst>
        </pc:picChg>
        <pc:picChg chg="mod">
          <ac:chgData name="Peh, Wei Wooi" userId="5a9dfed8-259f-4e35-a7ff-052d448f3952" providerId="ADAL" clId="{6C47C720-D40D-4AAD-8816-08071F37F4AB}" dt="2024-09-18T01:12:20.356" v="1084"/>
          <ac:picMkLst>
            <pc:docMk/>
            <pc:sldMk cId="937425277" sldId="262"/>
            <ac:picMk id="17" creationId="{D36E54DC-AE81-72A2-1E88-729AF425EA91}"/>
          </ac:picMkLst>
        </pc:picChg>
        <pc:picChg chg="add mod">
          <ac:chgData name="Peh, Wei Wooi" userId="5a9dfed8-259f-4e35-a7ff-052d448f3952" providerId="ADAL" clId="{6C47C720-D40D-4AAD-8816-08071F37F4AB}" dt="2024-09-18T01:25:38.893" v="1711" actId="1038"/>
          <ac:picMkLst>
            <pc:docMk/>
            <pc:sldMk cId="937425277" sldId="262"/>
            <ac:picMk id="18" creationId="{96666557-D196-CD55-CB38-452A1DDFB0DF}"/>
          </ac:picMkLst>
        </pc:picChg>
        <pc:picChg chg="add mod">
          <ac:chgData name="Peh, Wei Wooi" userId="5a9dfed8-259f-4e35-a7ff-052d448f3952" providerId="ADAL" clId="{6C47C720-D40D-4AAD-8816-08071F37F4AB}" dt="2024-09-18T01:12:20.356" v="1084"/>
          <ac:picMkLst>
            <pc:docMk/>
            <pc:sldMk cId="937425277" sldId="262"/>
            <ac:picMk id="20" creationId="{96666557-D196-CD55-CB38-452A1DDFB0DF}"/>
          </ac:picMkLst>
        </pc:picChg>
        <pc:picChg chg="add mod">
          <ac:chgData name="Peh, Wei Wooi" userId="5a9dfed8-259f-4e35-a7ff-052d448f3952" providerId="ADAL" clId="{6C47C720-D40D-4AAD-8816-08071F37F4AB}" dt="2024-09-20T11:32:29.608" v="3265" actId="1035"/>
          <ac:picMkLst>
            <pc:docMk/>
            <pc:sldMk cId="937425277" sldId="262"/>
            <ac:picMk id="20" creationId="{AAFDC287-AB0C-CE9D-484C-36602F7EE6AE}"/>
          </ac:picMkLst>
        </pc:picChg>
        <pc:picChg chg="del mod topLvl">
          <ac:chgData name="Peh, Wei Wooi" userId="5a9dfed8-259f-4e35-a7ff-052d448f3952" providerId="ADAL" clId="{6C47C720-D40D-4AAD-8816-08071F37F4AB}" dt="2024-09-18T01:16:43.341" v="1406" actId="478"/>
          <ac:picMkLst>
            <pc:docMk/>
            <pc:sldMk cId="937425277" sldId="262"/>
            <ac:picMk id="21" creationId="{3F340342-F643-BC52-D783-224A8FF29F35}"/>
          </ac:picMkLst>
        </pc:picChg>
        <pc:picChg chg="add mod">
          <ac:chgData name="Peh, Wei Wooi" userId="5a9dfed8-259f-4e35-a7ff-052d448f3952" providerId="ADAL" clId="{6C47C720-D40D-4AAD-8816-08071F37F4AB}" dt="2024-09-20T11:32:24.060" v="3224" actId="1035"/>
          <ac:picMkLst>
            <pc:docMk/>
            <pc:sldMk cId="937425277" sldId="262"/>
            <ac:picMk id="21" creationId="{70E15CF3-17E5-F2B8-AD15-7CE3B56DC809}"/>
          </ac:picMkLst>
        </pc:picChg>
        <pc:picChg chg="add del mod">
          <ac:chgData name="Peh, Wei Wooi" userId="5a9dfed8-259f-4e35-a7ff-052d448f3952" providerId="ADAL" clId="{6C47C720-D40D-4AAD-8816-08071F37F4AB}" dt="2024-09-20T11:35:46.096" v="3302" actId="478"/>
          <ac:picMkLst>
            <pc:docMk/>
            <pc:sldMk cId="937425277" sldId="262"/>
            <ac:picMk id="22" creationId="{368F9659-5711-E57F-4434-3BBD1F0DA734}"/>
          </ac:picMkLst>
        </pc:picChg>
        <pc:picChg chg="add del mod">
          <ac:chgData name="Peh, Wei Wooi" userId="5a9dfed8-259f-4e35-a7ff-052d448f3952" providerId="ADAL" clId="{6C47C720-D40D-4AAD-8816-08071F37F4AB}" dt="2024-09-26T02:46:18.663" v="3323" actId="478"/>
          <ac:picMkLst>
            <pc:docMk/>
            <pc:sldMk cId="937425277" sldId="262"/>
            <ac:picMk id="23" creationId="{EA0B5714-A3A5-425A-9C80-1D9819CF1B48}"/>
          </ac:picMkLst>
        </pc:picChg>
        <pc:picChg chg="add del mod">
          <ac:chgData name="Peh, Wei Wooi" userId="5a9dfed8-259f-4e35-a7ff-052d448f3952" providerId="ADAL" clId="{6C47C720-D40D-4AAD-8816-08071F37F4AB}" dt="2024-09-26T02:49:16.042" v="3494" actId="478"/>
          <ac:picMkLst>
            <pc:docMk/>
            <pc:sldMk cId="937425277" sldId="262"/>
            <ac:picMk id="24" creationId="{6D3B5843-8288-E2C3-6C61-D88953E8A800}"/>
          </ac:picMkLst>
        </pc:picChg>
        <pc:picChg chg="del mod">
          <ac:chgData name="Peh, Wei Wooi" userId="5a9dfed8-259f-4e35-a7ff-052d448f3952" providerId="ADAL" clId="{6C47C720-D40D-4AAD-8816-08071F37F4AB}" dt="2024-09-18T01:23:34.161" v="1531" actId="478"/>
          <ac:picMkLst>
            <pc:docMk/>
            <pc:sldMk cId="937425277" sldId="262"/>
            <ac:picMk id="24" creationId="{D36E54DC-AE81-72A2-1E88-729AF425EA91}"/>
          </ac:picMkLst>
        </pc:picChg>
        <pc:picChg chg="mod">
          <ac:chgData name="Peh, Wei Wooi" userId="5a9dfed8-259f-4e35-a7ff-052d448f3952" providerId="ADAL" clId="{6C47C720-D40D-4AAD-8816-08071F37F4AB}" dt="2024-09-18T01:12:45.016" v="1090"/>
          <ac:picMkLst>
            <pc:docMk/>
            <pc:sldMk cId="937425277" sldId="262"/>
            <ac:picMk id="25" creationId="{79CD8591-E8E3-61BC-56D5-D67B72F5D405}"/>
          </ac:picMkLst>
        </pc:picChg>
        <pc:picChg chg="add del mod">
          <ac:chgData name="Peh, Wei Wooi" userId="5a9dfed8-259f-4e35-a7ff-052d448f3952" providerId="ADAL" clId="{6C47C720-D40D-4AAD-8816-08071F37F4AB}" dt="2024-09-26T02:49:17.043" v="3495" actId="478"/>
          <ac:picMkLst>
            <pc:docMk/>
            <pc:sldMk cId="937425277" sldId="262"/>
            <ac:picMk id="25" creationId="{BF629F49-045F-0884-E189-9DF2E8F3A36B}"/>
          </ac:picMkLst>
        </pc:picChg>
        <pc:picChg chg="add del mod">
          <ac:chgData name="Peh, Wei Wooi" userId="5a9dfed8-259f-4e35-a7ff-052d448f3952" providerId="ADAL" clId="{6C47C720-D40D-4AAD-8816-08071F37F4AB}" dt="2024-09-26T02:48:19.380" v="3493" actId="478"/>
          <ac:picMkLst>
            <pc:docMk/>
            <pc:sldMk cId="937425277" sldId="262"/>
            <ac:picMk id="26" creationId="{41221BA9-7AD7-F251-5CF7-F439C0873E88}"/>
          </ac:picMkLst>
        </pc:picChg>
        <pc:picChg chg="add mod">
          <ac:chgData name="Peh, Wei Wooi" userId="5a9dfed8-259f-4e35-a7ff-052d448f3952" providerId="ADAL" clId="{6C47C720-D40D-4AAD-8816-08071F37F4AB}" dt="2024-09-18T01:17:36.612" v="1415" actId="207"/>
          <ac:picMkLst>
            <pc:docMk/>
            <pc:sldMk cId="937425277" sldId="262"/>
            <ac:picMk id="28" creationId="{D52C1E0A-6CA5-5632-8237-16E94BA1CA90}"/>
          </ac:picMkLst>
        </pc:picChg>
        <pc:picChg chg="mod">
          <ac:chgData name="Peh, Wei Wooi" userId="5a9dfed8-259f-4e35-a7ff-052d448f3952" providerId="ADAL" clId="{6C47C720-D40D-4AAD-8816-08071F37F4AB}" dt="2024-09-18T01:12:20.356" v="1084"/>
          <ac:picMkLst>
            <pc:docMk/>
            <pc:sldMk cId="937425277" sldId="262"/>
            <ac:picMk id="30" creationId="{3F340342-F643-BC52-D783-224A8FF29F35}"/>
          </ac:picMkLst>
        </pc:picChg>
        <pc:picChg chg="add del mod">
          <ac:chgData name="Peh, Wei Wooi" userId="5a9dfed8-259f-4e35-a7ff-052d448f3952" providerId="ADAL" clId="{6C47C720-D40D-4AAD-8816-08071F37F4AB}" dt="2024-09-18T01:19:04.656" v="1427" actId="478"/>
          <ac:picMkLst>
            <pc:docMk/>
            <pc:sldMk cId="937425277" sldId="262"/>
            <ac:picMk id="31" creationId="{BF5C394D-C0E6-907F-E89A-508D7BCA58D4}"/>
          </ac:picMkLst>
        </pc:picChg>
        <pc:picChg chg="add del mod">
          <ac:chgData name="Peh, Wei Wooi" userId="5a9dfed8-259f-4e35-a7ff-052d448f3952" providerId="ADAL" clId="{6C47C720-D40D-4AAD-8816-08071F37F4AB}" dt="2024-09-18T01:21:21.445" v="1448" actId="478"/>
          <ac:picMkLst>
            <pc:docMk/>
            <pc:sldMk cId="937425277" sldId="262"/>
            <ac:picMk id="33" creationId="{C1B7F396-7956-FE00-8767-477F546143FE}"/>
          </ac:picMkLst>
        </pc:picChg>
        <pc:picChg chg="add del mod">
          <ac:chgData name="Peh, Wei Wooi" userId="5a9dfed8-259f-4e35-a7ff-052d448f3952" providerId="ADAL" clId="{6C47C720-D40D-4AAD-8816-08071F37F4AB}" dt="2024-09-18T01:21:22.362" v="1449" actId="478"/>
          <ac:picMkLst>
            <pc:docMk/>
            <pc:sldMk cId="937425277" sldId="262"/>
            <ac:picMk id="34" creationId="{45425834-7CE6-F06D-08EF-F3DE9E1BE0AC}"/>
          </ac:picMkLst>
        </pc:picChg>
        <pc:picChg chg="mod">
          <ac:chgData name="Peh, Wei Wooi" userId="5a9dfed8-259f-4e35-a7ff-052d448f3952" providerId="ADAL" clId="{6C47C720-D40D-4AAD-8816-08071F37F4AB}" dt="2024-09-18T01:12:20.356" v="1084"/>
          <ac:picMkLst>
            <pc:docMk/>
            <pc:sldMk cId="937425277" sldId="262"/>
            <ac:picMk id="35" creationId="{79CD8591-E8E3-61BC-56D5-D67B72F5D405}"/>
          </ac:picMkLst>
        </pc:picChg>
        <pc:picChg chg="add del mod">
          <ac:chgData name="Peh, Wei Wooi" userId="5a9dfed8-259f-4e35-a7ff-052d448f3952" providerId="ADAL" clId="{6C47C720-D40D-4AAD-8816-08071F37F4AB}" dt="2024-09-18T01:21:23.612" v="1450" actId="478"/>
          <ac:picMkLst>
            <pc:docMk/>
            <pc:sldMk cId="937425277" sldId="262"/>
            <ac:picMk id="36" creationId="{1952F250-BF11-7CB6-4A88-FAECF20FF855}"/>
          </ac:picMkLst>
        </pc:picChg>
        <pc:picChg chg="add mod">
          <ac:chgData name="Peh, Wei Wooi" userId="5a9dfed8-259f-4e35-a7ff-052d448f3952" providerId="ADAL" clId="{6C47C720-D40D-4AAD-8816-08071F37F4AB}" dt="2024-09-18T01:26:34.448" v="1776" actId="208"/>
          <ac:picMkLst>
            <pc:docMk/>
            <pc:sldMk cId="937425277" sldId="262"/>
            <ac:picMk id="38" creationId="{D284BD5A-BC11-B443-5B5F-6798BB5E08FC}"/>
          </ac:picMkLst>
        </pc:picChg>
        <pc:picChg chg="add mod">
          <ac:chgData name="Peh, Wei Wooi" userId="5a9dfed8-259f-4e35-a7ff-052d448f3952" providerId="ADAL" clId="{6C47C720-D40D-4AAD-8816-08071F37F4AB}" dt="2024-09-18T01:26:34.448" v="1776" actId="208"/>
          <ac:picMkLst>
            <pc:docMk/>
            <pc:sldMk cId="937425277" sldId="262"/>
            <ac:picMk id="39" creationId="{A5C1CD90-813D-E1F7-07B3-5B3973241CD5}"/>
          </ac:picMkLst>
        </pc:picChg>
        <pc:picChg chg="mod">
          <ac:chgData name="Peh, Wei Wooi" userId="5a9dfed8-259f-4e35-a7ff-052d448f3952" providerId="ADAL" clId="{6C47C720-D40D-4AAD-8816-08071F37F4AB}" dt="2024-09-18T01:12:45.016" v="1090"/>
          <ac:picMkLst>
            <pc:docMk/>
            <pc:sldMk cId="937425277" sldId="262"/>
            <ac:picMk id="44" creationId="{ECDB31C0-6496-1722-6E52-E7CF0E392294}"/>
          </ac:picMkLst>
        </pc:picChg>
        <pc:picChg chg="add mod">
          <ac:chgData name="Peh, Wei Wooi" userId="5a9dfed8-259f-4e35-a7ff-052d448f3952" providerId="ADAL" clId="{6C47C720-D40D-4AAD-8816-08071F37F4AB}" dt="2024-09-18T01:26:34.448" v="1776" actId="208"/>
          <ac:picMkLst>
            <pc:docMk/>
            <pc:sldMk cId="937425277" sldId="262"/>
            <ac:picMk id="46" creationId="{96BAC8C1-553F-51E7-E63A-FC3D2BACDEF6}"/>
          </ac:picMkLst>
        </pc:picChg>
        <pc:picChg chg="add mod">
          <ac:chgData name="Peh, Wei Wooi" userId="5a9dfed8-259f-4e35-a7ff-052d448f3952" providerId="ADAL" clId="{6C47C720-D40D-4AAD-8816-08071F37F4AB}" dt="2024-09-18T01:26:34.448" v="1776" actId="208"/>
          <ac:picMkLst>
            <pc:docMk/>
            <pc:sldMk cId="937425277" sldId="262"/>
            <ac:picMk id="47" creationId="{33DB48C3-D3F2-28BC-96E4-398A57835F89}"/>
          </ac:picMkLst>
        </pc:picChg>
        <pc:picChg chg="add mod">
          <ac:chgData name="Peh, Wei Wooi" userId="5a9dfed8-259f-4e35-a7ff-052d448f3952" providerId="ADAL" clId="{6C47C720-D40D-4AAD-8816-08071F37F4AB}" dt="2024-09-18T01:26:34.448" v="1776" actId="208"/>
          <ac:picMkLst>
            <pc:docMk/>
            <pc:sldMk cId="937425277" sldId="262"/>
            <ac:picMk id="48" creationId="{E15F30D9-21A3-3C66-2442-9E7D32A2131B}"/>
          </ac:picMkLst>
        </pc:picChg>
        <pc:picChg chg="add mod">
          <ac:chgData name="Peh, Wei Wooi" userId="5a9dfed8-259f-4e35-a7ff-052d448f3952" providerId="ADAL" clId="{6C47C720-D40D-4AAD-8816-08071F37F4AB}" dt="2024-09-18T01:26:34.448" v="1776" actId="208"/>
          <ac:picMkLst>
            <pc:docMk/>
            <pc:sldMk cId="937425277" sldId="262"/>
            <ac:picMk id="49" creationId="{BCF66034-BF3C-37EE-5F89-E2E26A40BF72}"/>
          </ac:picMkLst>
        </pc:picChg>
        <pc:picChg chg="add mod">
          <ac:chgData name="Peh, Wei Wooi" userId="5a9dfed8-259f-4e35-a7ff-052d448f3952" providerId="ADAL" clId="{6C47C720-D40D-4AAD-8816-08071F37F4AB}" dt="2024-09-18T01:26:34.448" v="1776" actId="208"/>
          <ac:picMkLst>
            <pc:docMk/>
            <pc:sldMk cId="937425277" sldId="262"/>
            <ac:picMk id="50" creationId="{23A03CAE-8DF0-AB64-B4D8-85EC2CDDACEF}"/>
          </ac:picMkLst>
        </pc:picChg>
        <pc:picChg chg="add del mod">
          <ac:chgData name="Peh, Wei Wooi" userId="5a9dfed8-259f-4e35-a7ff-052d448f3952" providerId="ADAL" clId="{6C47C720-D40D-4AAD-8816-08071F37F4AB}" dt="2024-09-18T01:29:09.762" v="1842" actId="478"/>
          <ac:picMkLst>
            <pc:docMk/>
            <pc:sldMk cId="937425277" sldId="262"/>
            <ac:picMk id="53" creationId="{0A379FAF-BDE9-9846-85E9-BE13F4E34615}"/>
          </ac:picMkLst>
        </pc:picChg>
        <pc:picChg chg="add del mod">
          <ac:chgData name="Peh, Wei Wooi" userId="5a9dfed8-259f-4e35-a7ff-052d448f3952" providerId="ADAL" clId="{6C47C720-D40D-4AAD-8816-08071F37F4AB}" dt="2024-09-18T01:29:07.689" v="1841" actId="478"/>
          <ac:picMkLst>
            <pc:docMk/>
            <pc:sldMk cId="937425277" sldId="262"/>
            <ac:picMk id="55" creationId="{74CE0B97-6DFA-8400-541B-E4A69E13B31A}"/>
          </ac:picMkLst>
        </pc:picChg>
        <pc:picChg chg="add mod">
          <ac:chgData name="Peh, Wei Wooi" userId="5a9dfed8-259f-4e35-a7ff-052d448f3952" providerId="ADAL" clId="{6C47C720-D40D-4AAD-8816-08071F37F4AB}" dt="2024-09-18T03:04:25.404" v="2081" actId="207"/>
          <ac:picMkLst>
            <pc:docMk/>
            <pc:sldMk cId="937425277" sldId="262"/>
            <ac:picMk id="56" creationId="{96CB8A70-2B00-C343-0120-0F9077E1A960}"/>
          </ac:picMkLst>
        </pc:picChg>
        <pc:picChg chg="add mod">
          <ac:chgData name="Peh, Wei Wooi" userId="5a9dfed8-259f-4e35-a7ff-052d448f3952" providerId="ADAL" clId="{6C47C720-D40D-4AAD-8816-08071F37F4AB}" dt="2024-09-18T03:04:25.404" v="2081" actId="207"/>
          <ac:picMkLst>
            <pc:docMk/>
            <pc:sldMk cId="937425277" sldId="262"/>
            <ac:picMk id="57" creationId="{5D2BE50A-2EF2-24D4-7C71-D6F92889F88E}"/>
          </ac:picMkLst>
        </pc:picChg>
        <pc:picChg chg="add mod">
          <ac:chgData name="Peh, Wei Wooi" userId="5a9dfed8-259f-4e35-a7ff-052d448f3952" providerId="ADAL" clId="{6C47C720-D40D-4AAD-8816-08071F37F4AB}" dt="2024-09-18T03:02:18.112" v="1995"/>
          <ac:picMkLst>
            <pc:docMk/>
            <pc:sldMk cId="937425277" sldId="262"/>
            <ac:picMk id="58" creationId="{FF7D2A3D-01FB-6EEA-F893-0BD19A5BA3A3}"/>
          </ac:picMkLst>
        </pc:picChg>
        <pc:picChg chg="add mod">
          <ac:chgData name="Peh, Wei Wooi" userId="5a9dfed8-259f-4e35-a7ff-052d448f3952" providerId="ADAL" clId="{6C47C720-D40D-4AAD-8816-08071F37F4AB}" dt="2024-09-18T03:04:25.404" v="2081" actId="207"/>
          <ac:picMkLst>
            <pc:docMk/>
            <pc:sldMk cId="937425277" sldId="262"/>
            <ac:picMk id="59" creationId="{BBBA19D8-6141-A9AD-9BB4-77F3B91911BC}"/>
          </ac:picMkLst>
        </pc:picChg>
      </pc:sldChg>
      <pc:sldChg chg="addSp delSp modSp add mod modTransition modNotesTx">
        <pc:chgData name="Peh, Wei Wooi" userId="5a9dfed8-259f-4e35-a7ff-052d448f3952" providerId="ADAL" clId="{6C47C720-D40D-4AAD-8816-08071F37F4AB}" dt="2024-10-08T07:57:15.043" v="24051" actId="20577"/>
        <pc:sldMkLst>
          <pc:docMk/>
          <pc:sldMk cId="2978625048" sldId="263"/>
        </pc:sldMkLst>
        <pc:spChg chg="del">
          <ac:chgData name="Peh, Wei Wooi" userId="5a9dfed8-259f-4e35-a7ff-052d448f3952" providerId="ADAL" clId="{6C47C720-D40D-4AAD-8816-08071F37F4AB}" dt="2024-09-20T11:30:03.660" v="3143" actId="931"/>
          <ac:spMkLst>
            <pc:docMk/>
            <pc:sldMk cId="2978625048" sldId="263"/>
            <ac:spMk id="2" creationId="{5203402F-CCD3-2FC2-E928-72858BB5497C}"/>
          </ac:spMkLst>
        </pc:spChg>
        <pc:spChg chg="add del mod">
          <ac:chgData name="Peh, Wei Wooi" userId="5a9dfed8-259f-4e35-a7ff-052d448f3952" providerId="ADAL" clId="{6C47C720-D40D-4AAD-8816-08071F37F4AB}" dt="2024-10-02T01:34:44.918" v="17974" actId="478"/>
          <ac:spMkLst>
            <pc:docMk/>
            <pc:sldMk cId="2978625048" sldId="263"/>
            <ac:spMk id="2" creationId="{7375A43E-C683-1D83-ADFA-2C3A9F51932E}"/>
          </ac:spMkLst>
        </pc:spChg>
        <pc:spChg chg="add del mod">
          <ac:chgData name="Peh, Wei Wooi" userId="5a9dfed8-259f-4e35-a7ff-052d448f3952" providerId="ADAL" clId="{6C47C720-D40D-4AAD-8816-08071F37F4AB}" dt="2024-10-02T01:34:46.639" v="17975" actId="478"/>
          <ac:spMkLst>
            <pc:docMk/>
            <pc:sldMk cId="2978625048" sldId="263"/>
            <ac:spMk id="3" creationId="{D58F089E-3B2F-FF79-0C99-A6DFDB56C461}"/>
          </ac:spMkLst>
        </pc:spChg>
        <pc:spChg chg="del">
          <ac:chgData name="Peh, Wei Wooi" userId="5a9dfed8-259f-4e35-a7ff-052d448f3952" providerId="ADAL" clId="{6C47C720-D40D-4AAD-8816-08071F37F4AB}" dt="2024-09-20T11:30:03.660" v="3143" actId="931"/>
          <ac:spMkLst>
            <pc:docMk/>
            <pc:sldMk cId="2978625048" sldId="263"/>
            <ac:spMk id="3" creationId="{FA10DFD8-42C0-86B4-FF87-E4AE52FAD5C3}"/>
          </ac:spMkLst>
        </pc:spChg>
        <pc:spChg chg="del">
          <ac:chgData name="Peh, Wei Wooi" userId="5a9dfed8-259f-4e35-a7ff-052d448f3952" providerId="ADAL" clId="{6C47C720-D40D-4AAD-8816-08071F37F4AB}" dt="2024-09-20T11:30:03.660" v="3143" actId="931"/>
          <ac:spMkLst>
            <pc:docMk/>
            <pc:sldMk cId="2978625048" sldId="263"/>
            <ac:spMk id="4" creationId="{A55F921E-EA09-EED5-270B-7E09DD3FA58B}"/>
          </ac:spMkLst>
        </pc:spChg>
        <pc:spChg chg="add mod">
          <ac:chgData name="Peh, Wei Wooi" userId="5a9dfed8-259f-4e35-a7ff-052d448f3952" providerId="ADAL" clId="{6C47C720-D40D-4AAD-8816-08071F37F4AB}" dt="2024-10-02T01:34:56.295" v="17977"/>
          <ac:spMkLst>
            <pc:docMk/>
            <pc:sldMk cId="2978625048" sldId="263"/>
            <ac:spMk id="4" creationId="{A8AF0EC6-23AF-6EB8-C3BC-0E1369E126F5}"/>
          </ac:spMkLst>
        </pc:spChg>
        <pc:spChg chg="del">
          <ac:chgData name="Peh, Wei Wooi" userId="5a9dfed8-259f-4e35-a7ff-052d448f3952" providerId="ADAL" clId="{6C47C720-D40D-4AAD-8816-08071F37F4AB}" dt="2024-09-20T11:30:03.660" v="3143" actId="931"/>
          <ac:spMkLst>
            <pc:docMk/>
            <pc:sldMk cId="2978625048" sldId="263"/>
            <ac:spMk id="5" creationId="{40668A9E-8E20-9A33-6145-EF0D9528541F}"/>
          </ac:spMkLst>
        </pc:spChg>
        <pc:spChg chg="add mod">
          <ac:chgData name="Peh, Wei Wooi" userId="5a9dfed8-259f-4e35-a7ff-052d448f3952" providerId="ADAL" clId="{6C47C720-D40D-4AAD-8816-08071F37F4AB}" dt="2024-10-02T01:34:56.295" v="17977"/>
          <ac:spMkLst>
            <pc:docMk/>
            <pc:sldMk cId="2978625048" sldId="263"/>
            <ac:spMk id="5" creationId="{A1EE244E-FEA7-7E89-34B4-9394E6FD58C1}"/>
          </ac:spMkLst>
        </pc:spChg>
        <pc:spChg chg="add del mod">
          <ac:chgData name="Peh, Wei Wooi" userId="5a9dfed8-259f-4e35-a7ff-052d448f3952" providerId="ADAL" clId="{6C47C720-D40D-4AAD-8816-08071F37F4AB}" dt="2024-10-02T01:35:42.510" v="17997" actId="478"/>
          <ac:spMkLst>
            <pc:docMk/>
            <pc:sldMk cId="2978625048" sldId="263"/>
            <ac:spMk id="6" creationId="{38993AC9-5A8E-5B45-272F-26ACFBF2DC2B}"/>
          </ac:spMkLst>
        </pc:spChg>
        <pc:spChg chg="add del mod">
          <ac:chgData name="Peh, Wei Wooi" userId="5a9dfed8-259f-4e35-a7ff-052d448f3952" providerId="ADAL" clId="{6C47C720-D40D-4AAD-8816-08071F37F4AB}" dt="2024-09-20T11:31:25.496" v="3167" actId="478"/>
          <ac:spMkLst>
            <pc:docMk/>
            <pc:sldMk cId="2978625048" sldId="263"/>
            <ac:spMk id="6" creationId="{B598EF4A-63EA-43EE-0C7D-B5963D58DCDD}"/>
          </ac:spMkLst>
        </pc:spChg>
        <pc:spChg chg="add del mod">
          <ac:chgData name="Peh, Wei Wooi" userId="5a9dfed8-259f-4e35-a7ff-052d448f3952" providerId="ADAL" clId="{6C47C720-D40D-4AAD-8816-08071F37F4AB}" dt="2024-10-02T01:35:36.817" v="17995" actId="478"/>
          <ac:spMkLst>
            <pc:docMk/>
            <pc:sldMk cId="2978625048" sldId="263"/>
            <ac:spMk id="7" creationId="{517B4DDE-669B-962B-352A-FD1DDF29D7AB}"/>
          </ac:spMkLst>
        </pc:spChg>
        <pc:spChg chg="add del mod">
          <ac:chgData name="Peh, Wei Wooi" userId="5a9dfed8-259f-4e35-a7ff-052d448f3952" providerId="ADAL" clId="{6C47C720-D40D-4AAD-8816-08071F37F4AB}" dt="2024-09-26T03:19:48.853" v="4040" actId="478"/>
          <ac:spMkLst>
            <pc:docMk/>
            <pc:sldMk cId="2978625048" sldId="263"/>
            <ac:spMk id="7" creationId="{6B3A72D1-8831-9286-8DDA-4E43E722F53E}"/>
          </ac:spMkLst>
        </pc:spChg>
        <pc:spChg chg="add mod">
          <ac:chgData name="Peh, Wei Wooi" userId="5a9dfed8-259f-4e35-a7ff-052d448f3952" providerId="ADAL" clId="{6C47C720-D40D-4AAD-8816-08071F37F4AB}" dt="2024-10-02T01:35:52.185" v="17999"/>
          <ac:spMkLst>
            <pc:docMk/>
            <pc:sldMk cId="2978625048" sldId="263"/>
            <ac:spMk id="8" creationId="{74D44D3F-C505-B883-F94E-C16E840004E6}"/>
          </ac:spMkLst>
        </pc:spChg>
        <pc:spChg chg="add mod">
          <ac:chgData name="Peh, Wei Wooi" userId="5a9dfed8-259f-4e35-a7ff-052d448f3952" providerId="ADAL" clId="{6C47C720-D40D-4AAD-8816-08071F37F4AB}" dt="2024-09-20T11:13:16.424" v="2539" actId="164"/>
          <ac:spMkLst>
            <pc:docMk/>
            <pc:sldMk cId="2978625048" sldId="263"/>
            <ac:spMk id="21" creationId="{EF4985BC-60AC-1634-A27C-E63F949C8BBF}"/>
          </ac:spMkLst>
        </pc:spChg>
        <pc:spChg chg="add del mod">
          <ac:chgData name="Peh, Wei Wooi" userId="5a9dfed8-259f-4e35-a7ff-052d448f3952" providerId="ADAL" clId="{6C47C720-D40D-4AAD-8816-08071F37F4AB}" dt="2024-09-20T11:12:28.279" v="2529" actId="478"/>
          <ac:spMkLst>
            <pc:docMk/>
            <pc:sldMk cId="2978625048" sldId="263"/>
            <ac:spMk id="22" creationId="{5E5D6AA4-A749-0E10-1F2F-5DB1208ADFDF}"/>
          </ac:spMkLst>
        </pc:spChg>
        <pc:spChg chg="add del mod">
          <ac:chgData name="Peh, Wei Wooi" userId="5a9dfed8-259f-4e35-a7ff-052d448f3952" providerId="ADAL" clId="{6C47C720-D40D-4AAD-8816-08071F37F4AB}" dt="2024-09-20T11:12:26.951" v="2528" actId="478"/>
          <ac:spMkLst>
            <pc:docMk/>
            <pc:sldMk cId="2978625048" sldId="263"/>
            <ac:spMk id="23" creationId="{90FE238B-6ED7-A3A2-4434-FAB5BF61AE72}"/>
          </ac:spMkLst>
        </pc:spChg>
        <pc:spChg chg="add mod">
          <ac:chgData name="Peh, Wei Wooi" userId="5a9dfed8-259f-4e35-a7ff-052d448f3952" providerId="ADAL" clId="{6C47C720-D40D-4AAD-8816-08071F37F4AB}" dt="2024-09-20T11:13:16.424" v="2539" actId="164"/>
          <ac:spMkLst>
            <pc:docMk/>
            <pc:sldMk cId="2978625048" sldId="263"/>
            <ac:spMk id="24" creationId="{F26D9A23-7568-7A7D-9C45-E94E5EEF12B0}"/>
          </ac:spMkLst>
        </pc:spChg>
        <pc:spChg chg="add mod">
          <ac:chgData name="Peh, Wei Wooi" userId="5a9dfed8-259f-4e35-a7ff-052d448f3952" providerId="ADAL" clId="{6C47C720-D40D-4AAD-8816-08071F37F4AB}" dt="2024-09-20T11:13:16.424" v="2539" actId="164"/>
          <ac:spMkLst>
            <pc:docMk/>
            <pc:sldMk cId="2978625048" sldId="263"/>
            <ac:spMk id="25" creationId="{5B5B9903-0ED7-A8E3-FB0A-E885ECD30F94}"/>
          </ac:spMkLst>
        </pc:spChg>
        <pc:spChg chg="add del mod">
          <ac:chgData name="Peh, Wei Wooi" userId="5a9dfed8-259f-4e35-a7ff-052d448f3952" providerId="ADAL" clId="{6C47C720-D40D-4AAD-8816-08071F37F4AB}" dt="2024-09-20T11:17:02.922" v="2669" actId="478"/>
          <ac:spMkLst>
            <pc:docMk/>
            <pc:sldMk cId="2978625048" sldId="263"/>
            <ac:spMk id="27" creationId="{3A9398D6-EB8F-69EF-9F0B-1AB5B826661C}"/>
          </ac:spMkLst>
        </pc:spChg>
        <pc:spChg chg="add del mod">
          <ac:chgData name="Peh, Wei Wooi" userId="5a9dfed8-259f-4e35-a7ff-052d448f3952" providerId="ADAL" clId="{6C47C720-D40D-4AAD-8816-08071F37F4AB}" dt="2024-09-20T11:17:01.165" v="2668" actId="478"/>
          <ac:spMkLst>
            <pc:docMk/>
            <pc:sldMk cId="2978625048" sldId="263"/>
            <ac:spMk id="28" creationId="{819C5607-9F69-DBF0-7357-79AF95291237}"/>
          </ac:spMkLst>
        </pc:spChg>
        <pc:spChg chg="add del mod">
          <ac:chgData name="Peh, Wei Wooi" userId="5a9dfed8-259f-4e35-a7ff-052d448f3952" providerId="ADAL" clId="{6C47C720-D40D-4AAD-8816-08071F37F4AB}" dt="2024-09-20T11:28:42.893" v="3140" actId="478"/>
          <ac:spMkLst>
            <pc:docMk/>
            <pc:sldMk cId="2978625048" sldId="263"/>
            <ac:spMk id="29" creationId="{FAB176EB-92E7-EB09-8782-F990FFC68471}"/>
          </ac:spMkLst>
        </pc:spChg>
        <pc:spChg chg="add del mod">
          <ac:chgData name="Peh, Wei Wooi" userId="5a9dfed8-259f-4e35-a7ff-052d448f3952" providerId="ADAL" clId="{6C47C720-D40D-4AAD-8816-08071F37F4AB}" dt="2024-09-20T11:28:41.581" v="3139" actId="478"/>
          <ac:spMkLst>
            <pc:docMk/>
            <pc:sldMk cId="2978625048" sldId="263"/>
            <ac:spMk id="30" creationId="{1F20F5F4-CFE4-D214-040A-F2840A7BAE24}"/>
          </ac:spMkLst>
        </pc:spChg>
        <pc:spChg chg="add del mod">
          <ac:chgData name="Peh, Wei Wooi" userId="5a9dfed8-259f-4e35-a7ff-052d448f3952" providerId="ADAL" clId="{6C47C720-D40D-4AAD-8816-08071F37F4AB}" dt="2024-09-20T11:25:28.569" v="3109" actId="478"/>
          <ac:spMkLst>
            <pc:docMk/>
            <pc:sldMk cId="2978625048" sldId="263"/>
            <ac:spMk id="31" creationId="{2DE33826-B0E3-ACB2-3B7E-3876A92A407D}"/>
          </ac:spMkLst>
        </pc:spChg>
        <pc:spChg chg="add mod">
          <ac:chgData name="Peh, Wei Wooi" userId="5a9dfed8-259f-4e35-a7ff-052d448f3952" providerId="ADAL" clId="{6C47C720-D40D-4AAD-8816-08071F37F4AB}" dt="2024-09-20T11:28:09.871" v="3136" actId="14100"/>
          <ac:spMkLst>
            <pc:docMk/>
            <pc:sldMk cId="2978625048" sldId="263"/>
            <ac:spMk id="32" creationId="{824F5646-A923-FC27-97E6-F88DFDF24B38}"/>
          </ac:spMkLst>
        </pc:spChg>
        <pc:spChg chg="add mod">
          <ac:chgData name="Peh, Wei Wooi" userId="5a9dfed8-259f-4e35-a7ff-052d448f3952" providerId="ADAL" clId="{6C47C720-D40D-4AAD-8816-08071F37F4AB}" dt="2024-09-20T11:28:08.758" v="3134" actId="14100"/>
          <ac:spMkLst>
            <pc:docMk/>
            <pc:sldMk cId="2978625048" sldId="263"/>
            <ac:spMk id="33" creationId="{B9F63B1B-4B48-1D3D-DD82-55E1153A6649}"/>
          </ac:spMkLst>
        </pc:spChg>
        <pc:spChg chg="add mod">
          <ac:chgData name="Peh, Wei Wooi" userId="5a9dfed8-259f-4e35-a7ff-052d448f3952" providerId="ADAL" clId="{6C47C720-D40D-4AAD-8816-08071F37F4AB}" dt="2024-09-20T11:28:07.830" v="3132" actId="1076"/>
          <ac:spMkLst>
            <pc:docMk/>
            <pc:sldMk cId="2978625048" sldId="263"/>
            <ac:spMk id="34" creationId="{500B694B-7A26-F583-A08B-90D02C79BCA3}"/>
          </ac:spMkLst>
        </pc:spChg>
        <pc:spChg chg="add mod">
          <ac:chgData name="Peh, Wei Wooi" userId="5a9dfed8-259f-4e35-a7ff-052d448f3952" providerId="ADAL" clId="{6C47C720-D40D-4AAD-8816-08071F37F4AB}" dt="2024-09-20T11:27:09.865" v="3121"/>
          <ac:spMkLst>
            <pc:docMk/>
            <pc:sldMk cId="2978625048" sldId="263"/>
            <ac:spMk id="35" creationId="{7DBE75C1-45EB-E077-996F-A91C533516EB}"/>
          </ac:spMkLst>
        </pc:spChg>
        <pc:spChg chg="add mod">
          <ac:chgData name="Peh, Wei Wooi" userId="5a9dfed8-259f-4e35-a7ff-052d448f3952" providerId="ADAL" clId="{6C47C720-D40D-4AAD-8816-08071F37F4AB}" dt="2024-09-20T11:28:05.410" v="3131" actId="1076"/>
          <ac:spMkLst>
            <pc:docMk/>
            <pc:sldMk cId="2978625048" sldId="263"/>
            <ac:spMk id="36" creationId="{045EF8D1-205E-BF1A-F3A0-8F081AE74098}"/>
          </ac:spMkLst>
        </pc:spChg>
        <pc:spChg chg="add del mod">
          <ac:chgData name="Peh, Wei Wooi" userId="5a9dfed8-259f-4e35-a7ff-052d448f3952" providerId="ADAL" clId="{6C47C720-D40D-4AAD-8816-08071F37F4AB}" dt="2024-09-20T11:31:28.191" v="3168" actId="478"/>
          <ac:spMkLst>
            <pc:docMk/>
            <pc:sldMk cId="2978625048" sldId="263"/>
            <ac:spMk id="58" creationId="{390BA4EE-B3B8-4996-72C2-6E01B3177CEA}"/>
          </ac:spMkLst>
        </pc:spChg>
        <pc:spChg chg="add mod">
          <ac:chgData name="Peh, Wei Wooi" userId="5a9dfed8-259f-4e35-a7ff-052d448f3952" providerId="ADAL" clId="{6C47C720-D40D-4AAD-8816-08071F37F4AB}" dt="2024-09-26T02:52:09.625" v="3654" actId="207"/>
          <ac:spMkLst>
            <pc:docMk/>
            <pc:sldMk cId="2978625048" sldId="263"/>
            <ac:spMk id="74" creationId="{A8A588F3-506D-F827-823A-D12787031D5E}"/>
          </ac:spMkLst>
        </pc:spChg>
        <pc:spChg chg="add mod">
          <ac:chgData name="Peh, Wei Wooi" userId="5a9dfed8-259f-4e35-a7ff-052d448f3952" providerId="ADAL" clId="{6C47C720-D40D-4AAD-8816-08071F37F4AB}" dt="2024-09-26T02:52:09.625" v="3654" actId="207"/>
          <ac:spMkLst>
            <pc:docMk/>
            <pc:sldMk cId="2978625048" sldId="263"/>
            <ac:spMk id="75" creationId="{C61298E6-FD7D-FB6E-0023-7844C8B75FC9}"/>
          </ac:spMkLst>
        </pc:spChg>
        <pc:spChg chg="add mod">
          <ac:chgData name="Peh, Wei Wooi" userId="5a9dfed8-259f-4e35-a7ff-052d448f3952" providerId="ADAL" clId="{6C47C720-D40D-4AAD-8816-08071F37F4AB}" dt="2024-09-26T02:52:09.625" v="3654" actId="207"/>
          <ac:spMkLst>
            <pc:docMk/>
            <pc:sldMk cId="2978625048" sldId="263"/>
            <ac:spMk id="76" creationId="{5BC93D41-0A81-F751-1EDA-C5EB21E1BFB8}"/>
          </ac:spMkLst>
        </pc:spChg>
        <pc:spChg chg="add mod">
          <ac:chgData name="Peh, Wei Wooi" userId="5a9dfed8-259f-4e35-a7ff-052d448f3952" providerId="ADAL" clId="{6C47C720-D40D-4AAD-8816-08071F37F4AB}" dt="2024-09-26T02:52:09.625" v="3654" actId="207"/>
          <ac:spMkLst>
            <pc:docMk/>
            <pc:sldMk cId="2978625048" sldId="263"/>
            <ac:spMk id="77" creationId="{087566FA-C35E-0CBC-EEAA-587C54A597C9}"/>
          </ac:spMkLst>
        </pc:spChg>
        <pc:spChg chg="add mod">
          <ac:chgData name="Peh, Wei Wooi" userId="5a9dfed8-259f-4e35-a7ff-052d448f3952" providerId="ADAL" clId="{6C47C720-D40D-4AAD-8816-08071F37F4AB}" dt="2024-09-26T03:12:43.625" v="3963" actId="207"/>
          <ac:spMkLst>
            <pc:docMk/>
            <pc:sldMk cId="2978625048" sldId="263"/>
            <ac:spMk id="79" creationId="{B28F4AD2-AA19-B408-7FDC-67F7F191D657}"/>
          </ac:spMkLst>
        </pc:spChg>
        <pc:spChg chg="add mod">
          <ac:chgData name="Peh, Wei Wooi" userId="5a9dfed8-259f-4e35-a7ff-052d448f3952" providerId="ADAL" clId="{6C47C720-D40D-4AAD-8816-08071F37F4AB}" dt="2024-09-26T03:25:07.928" v="4327" actId="20577"/>
          <ac:spMkLst>
            <pc:docMk/>
            <pc:sldMk cId="2978625048" sldId="263"/>
            <ac:spMk id="80" creationId="{BCFDA33B-EE57-ED20-9566-786840886ADF}"/>
          </ac:spMkLst>
        </pc:spChg>
        <pc:spChg chg="add del mod">
          <ac:chgData name="Peh, Wei Wooi" userId="5a9dfed8-259f-4e35-a7ff-052d448f3952" providerId="ADAL" clId="{6C47C720-D40D-4AAD-8816-08071F37F4AB}" dt="2024-09-26T03:27:55.116" v="4612" actId="478"/>
          <ac:spMkLst>
            <pc:docMk/>
            <pc:sldMk cId="2978625048" sldId="263"/>
            <ac:spMk id="81" creationId="{E51B1C46-528E-DEAF-8FC7-DA3CD68BFF50}"/>
          </ac:spMkLst>
        </pc:spChg>
        <pc:spChg chg="add del mod">
          <ac:chgData name="Peh, Wei Wooi" userId="5a9dfed8-259f-4e35-a7ff-052d448f3952" providerId="ADAL" clId="{6C47C720-D40D-4AAD-8816-08071F37F4AB}" dt="2024-09-26T03:27:57.365" v="4613" actId="478"/>
          <ac:spMkLst>
            <pc:docMk/>
            <pc:sldMk cId="2978625048" sldId="263"/>
            <ac:spMk id="82" creationId="{934A0BC9-F09C-939F-C08D-276D9FC44A39}"/>
          </ac:spMkLst>
        </pc:spChg>
        <pc:spChg chg="add mod">
          <ac:chgData name="Peh, Wei Wooi" userId="5a9dfed8-259f-4e35-a7ff-052d448f3952" providerId="ADAL" clId="{6C47C720-D40D-4AAD-8816-08071F37F4AB}" dt="2024-09-26T03:30:24.726" v="5085" actId="1037"/>
          <ac:spMkLst>
            <pc:docMk/>
            <pc:sldMk cId="2978625048" sldId="263"/>
            <ac:spMk id="83" creationId="{5550B6D2-27DC-0D80-F3B7-D72F0388BC29}"/>
          </ac:spMkLst>
        </pc:spChg>
        <pc:spChg chg="add mod">
          <ac:chgData name="Peh, Wei Wooi" userId="5a9dfed8-259f-4e35-a7ff-052d448f3952" providerId="ADAL" clId="{6C47C720-D40D-4AAD-8816-08071F37F4AB}" dt="2024-09-26T03:28:29.094" v="4827" actId="1038"/>
          <ac:spMkLst>
            <pc:docMk/>
            <pc:sldMk cId="2978625048" sldId="263"/>
            <ac:spMk id="84" creationId="{0A104012-D67E-4361-E7D1-C9D4F6266BB0}"/>
          </ac:spMkLst>
        </pc:spChg>
        <pc:grpChg chg="add mod">
          <ac:chgData name="Peh, Wei Wooi" userId="5a9dfed8-259f-4e35-a7ff-052d448f3952" providerId="ADAL" clId="{6C47C720-D40D-4AAD-8816-08071F37F4AB}" dt="2024-09-20T11:09:23.908" v="2404" actId="1035"/>
          <ac:grpSpMkLst>
            <pc:docMk/>
            <pc:sldMk cId="2978625048" sldId="263"/>
            <ac:grpSpMk id="10" creationId="{655FC14C-383A-82DC-259C-010240166E22}"/>
          </ac:grpSpMkLst>
        </pc:grpChg>
        <pc:grpChg chg="add del mod">
          <ac:chgData name="Peh, Wei Wooi" userId="5a9dfed8-259f-4e35-a7ff-052d448f3952" providerId="ADAL" clId="{6C47C720-D40D-4AAD-8816-08071F37F4AB}" dt="2024-09-20T11:14:19.022" v="2640" actId="478"/>
          <ac:grpSpMkLst>
            <pc:docMk/>
            <pc:sldMk cId="2978625048" sldId="263"/>
            <ac:grpSpMk id="26" creationId="{E3DBE7F9-81AB-89E3-52AE-CAEED116B746}"/>
          </ac:grpSpMkLst>
        </pc:grpChg>
        <pc:grpChg chg="add del mod">
          <ac:chgData name="Peh, Wei Wooi" userId="5a9dfed8-259f-4e35-a7ff-052d448f3952" providerId="ADAL" clId="{6C47C720-D40D-4AAD-8816-08071F37F4AB}" dt="2024-09-26T02:46:41.743" v="3325" actId="165"/>
          <ac:grpSpMkLst>
            <pc:docMk/>
            <pc:sldMk cId="2978625048" sldId="263"/>
            <ac:grpSpMk id="64" creationId="{559E2F16-4B8C-0F5F-60AE-B32C6C96EBFF}"/>
          </ac:grpSpMkLst>
        </pc:grpChg>
        <pc:grpChg chg="add mod">
          <ac:chgData name="Peh, Wei Wooi" userId="5a9dfed8-259f-4e35-a7ff-052d448f3952" providerId="ADAL" clId="{6C47C720-D40D-4AAD-8816-08071F37F4AB}" dt="2024-09-26T02:52:09.625" v="3654" actId="207"/>
          <ac:grpSpMkLst>
            <pc:docMk/>
            <pc:sldMk cId="2978625048" sldId="263"/>
            <ac:grpSpMk id="78" creationId="{FCDE1F59-975F-2D03-B2A4-401FAC1920B7}"/>
          </ac:grpSpMkLst>
        </pc:grpChg>
        <pc:picChg chg="add del mod">
          <ac:chgData name="Peh, Wei Wooi" userId="5a9dfed8-259f-4e35-a7ff-052d448f3952" providerId="ADAL" clId="{6C47C720-D40D-4AAD-8816-08071F37F4AB}" dt="2024-09-20T11:09:26.405" v="2405" actId="478"/>
          <ac:picMkLst>
            <pc:docMk/>
            <pc:sldMk cId="2978625048" sldId="263"/>
            <ac:picMk id="8" creationId="{AD0BA1C9-0EFB-52D2-8084-63BB7EA2DCC2}"/>
          </ac:picMkLst>
        </pc:picChg>
        <pc:picChg chg="add mod">
          <ac:chgData name="Peh, Wei Wooi" userId="5a9dfed8-259f-4e35-a7ff-052d448f3952" providerId="ADAL" clId="{6C47C720-D40D-4AAD-8816-08071F37F4AB}" dt="2024-09-20T11:09:39.809" v="2484" actId="1035"/>
          <ac:picMkLst>
            <pc:docMk/>
            <pc:sldMk cId="2978625048" sldId="263"/>
            <ac:picMk id="9" creationId="{4C98051F-F447-1D05-A8B9-77487F82EC28}"/>
          </ac:picMkLst>
        </pc:picChg>
        <pc:picChg chg="mod">
          <ac:chgData name="Peh, Wei Wooi" userId="5a9dfed8-259f-4e35-a7ff-052d448f3952" providerId="ADAL" clId="{6C47C720-D40D-4AAD-8816-08071F37F4AB}" dt="2024-09-20T11:09:19.006" v="2362"/>
          <ac:picMkLst>
            <pc:docMk/>
            <pc:sldMk cId="2978625048" sldId="263"/>
            <ac:picMk id="11" creationId="{44A5C361-1CF0-C7E6-A3BA-06D4B8EC9AC1}"/>
          </ac:picMkLst>
        </pc:picChg>
        <pc:picChg chg="mod">
          <ac:chgData name="Peh, Wei Wooi" userId="5a9dfed8-259f-4e35-a7ff-052d448f3952" providerId="ADAL" clId="{6C47C720-D40D-4AAD-8816-08071F37F4AB}" dt="2024-09-20T11:09:19.006" v="2362"/>
          <ac:picMkLst>
            <pc:docMk/>
            <pc:sldMk cId="2978625048" sldId="263"/>
            <ac:picMk id="12" creationId="{493C18D2-EB07-4A40-16DD-35E8FEC9F584}"/>
          </ac:picMkLst>
        </pc:picChg>
        <pc:picChg chg="mod">
          <ac:chgData name="Peh, Wei Wooi" userId="5a9dfed8-259f-4e35-a7ff-052d448f3952" providerId="ADAL" clId="{6C47C720-D40D-4AAD-8816-08071F37F4AB}" dt="2024-09-20T11:09:19.006" v="2362"/>
          <ac:picMkLst>
            <pc:docMk/>
            <pc:sldMk cId="2978625048" sldId="263"/>
            <ac:picMk id="13" creationId="{134353EA-DBA6-9FA5-7AA7-FB4D3955FE5F}"/>
          </ac:picMkLst>
        </pc:picChg>
        <pc:picChg chg="mod">
          <ac:chgData name="Peh, Wei Wooi" userId="5a9dfed8-259f-4e35-a7ff-052d448f3952" providerId="ADAL" clId="{6C47C720-D40D-4AAD-8816-08071F37F4AB}" dt="2024-09-20T11:09:19.006" v="2362"/>
          <ac:picMkLst>
            <pc:docMk/>
            <pc:sldMk cId="2978625048" sldId="263"/>
            <ac:picMk id="14" creationId="{D7FE0C02-783F-B0C2-4B6B-8D2DBE7088C5}"/>
          </ac:picMkLst>
        </pc:picChg>
        <pc:picChg chg="mod">
          <ac:chgData name="Peh, Wei Wooi" userId="5a9dfed8-259f-4e35-a7ff-052d448f3952" providerId="ADAL" clId="{6C47C720-D40D-4AAD-8816-08071F37F4AB}" dt="2024-09-20T11:09:19.006" v="2362"/>
          <ac:picMkLst>
            <pc:docMk/>
            <pc:sldMk cId="2978625048" sldId="263"/>
            <ac:picMk id="15" creationId="{BC88BFF8-3D17-0206-FD36-D87BAE63B33C}"/>
          </ac:picMkLst>
        </pc:picChg>
        <pc:picChg chg="mod">
          <ac:chgData name="Peh, Wei Wooi" userId="5a9dfed8-259f-4e35-a7ff-052d448f3952" providerId="ADAL" clId="{6C47C720-D40D-4AAD-8816-08071F37F4AB}" dt="2024-09-20T11:09:19.006" v="2362"/>
          <ac:picMkLst>
            <pc:docMk/>
            <pc:sldMk cId="2978625048" sldId="263"/>
            <ac:picMk id="16" creationId="{197769A6-A0C5-98ED-22BE-5F929F3B4A8C}"/>
          </ac:picMkLst>
        </pc:picChg>
        <pc:picChg chg="mod">
          <ac:chgData name="Peh, Wei Wooi" userId="5a9dfed8-259f-4e35-a7ff-052d448f3952" providerId="ADAL" clId="{6C47C720-D40D-4AAD-8816-08071F37F4AB}" dt="2024-09-20T11:09:19.006" v="2362"/>
          <ac:picMkLst>
            <pc:docMk/>
            <pc:sldMk cId="2978625048" sldId="263"/>
            <ac:picMk id="17" creationId="{7FC19843-D358-CD41-8DDC-8CFA3C9543CC}"/>
          </ac:picMkLst>
        </pc:picChg>
        <pc:picChg chg="add mod">
          <ac:chgData name="Peh, Wei Wooi" userId="5a9dfed8-259f-4e35-a7ff-052d448f3952" providerId="ADAL" clId="{6C47C720-D40D-4AAD-8816-08071F37F4AB}" dt="2024-09-20T11:09:35.503" v="2439" actId="1036"/>
          <ac:picMkLst>
            <pc:docMk/>
            <pc:sldMk cId="2978625048" sldId="263"/>
            <ac:picMk id="18" creationId="{AA1BFA7A-4202-D497-24F8-769AABC5B1E8}"/>
          </ac:picMkLst>
        </pc:picChg>
        <pc:picChg chg="add mod">
          <ac:chgData name="Peh, Wei Wooi" userId="5a9dfed8-259f-4e35-a7ff-052d448f3952" providerId="ADAL" clId="{6C47C720-D40D-4AAD-8816-08071F37F4AB}" dt="2024-09-20T11:09:35.503" v="2439" actId="1036"/>
          <ac:picMkLst>
            <pc:docMk/>
            <pc:sldMk cId="2978625048" sldId="263"/>
            <ac:picMk id="19" creationId="{FDC99EA4-93BA-8D15-3D95-56ADFCA8E036}"/>
          </ac:picMkLst>
        </pc:picChg>
        <pc:picChg chg="add mod">
          <ac:chgData name="Peh, Wei Wooi" userId="5a9dfed8-259f-4e35-a7ff-052d448f3952" providerId="ADAL" clId="{6C47C720-D40D-4AAD-8816-08071F37F4AB}" dt="2024-09-20T11:09:35.503" v="2439" actId="1036"/>
          <ac:picMkLst>
            <pc:docMk/>
            <pc:sldMk cId="2978625048" sldId="263"/>
            <ac:picMk id="20" creationId="{1CE3FD85-2735-30C0-BD61-25AA59FB275D}"/>
          </ac:picMkLst>
        </pc:picChg>
        <pc:picChg chg="add del mod">
          <ac:chgData name="Peh, Wei Wooi" userId="5a9dfed8-259f-4e35-a7ff-052d448f3952" providerId="ADAL" clId="{6C47C720-D40D-4AAD-8816-08071F37F4AB}" dt="2024-10-02T01:36:12.395" v="18057" actId="478"/>
          <ac:picMkLst>
            <pc:docMk/>
            <pc:sldMk cId="2978625048" sldId="263"/>
            <ac:picMk id="21" creationId="{BD944692-7E0C-CF04-A57C-198232C3279C}"/>
          </ac:picMkLst>
        </pc:picChg>
        <pc:picChg chg="add mod">
          <ac:chgData name="Peh, Wei Wooi" userId="5a9dfed8-259f-4e35-a7ff-052d448f3952" providerId="ADAL" clId="{6C47C720-D40D-4AAD-8816-08071F37F4AB}" dt="2024-09-20T11:32:09.651" v="3180" actId="1076"/>
          <ac:picMkLst>
            <pc:docMk/>
            <pc:sldMk cId="2978625048" sldId="263"/>
            <ac:picMk id="38" creationId="{2FA0816C-BADA-9923-B829-9FD4DF25EEDF}"/>
          </ac:picMkLst>
        </pc:picChg>
        <pc:picChg chg="add mod">
          <ac:chgData name="Peh, Wei Wooi" userId="5a9dfed8-259f-4e35-a7ff-052d448f3952" providerId="ADAL" clId="{6C47C720-D40D-4AAD-8816-08071F37F4AB}" dt="2024-09-20T11:31:40.879" v="3173" actId="1076"/>
          <ac:picMkLst>
            <pc:docMk/>
            <pc:sldMk cId="2978625048" sldId="263"/>
            <ac:picMk id="40" creationId="{819E53F3-6B31-B514-5844-B52DCFA8BA7A}"/>
          </ac:picMkLst>
        </pc:picChg>
        <pc:picChg chg="add del mod">
          <ac:chgData name="Peh, Wei Wooi" userId="5a9dfed8-259f-4e35-a7ff-052d448f3952" providerId="ADAL" clId="{6C47C720-D40D-4AAD-8816-08071F37F4AB}" dt="2024-09-20T11:31:11.839" v="3160" actId="478"/>
          <ac:picMkLst>
            <pc:docMk/>
            <pc:sldMk cId="2978625048" sldId="263"/>
            <ac:picMk id="42" creationId="{ABFC2180-9ECD-F4F1-01C7-A41FADEEC6CC}"/>
          </ac:picMkLst>
        </pc:picChg>
        <pc:picChg chg="add del mod">
          <ac:chgData name="Peh, Wei Wooi" userId="5a9dfed8-259f-4e35-a7ff-052d448f3952" providerId="ADAL" clId="{6C47C720-D40D-4AAD-8816-08071F37F4AB}" dt="2024-09-20T11:31:00.151" v="3155" actId="478"/>
          <ac:picMkLst>
            <pc:docMk/>
            <pc:sldMk cId="2978625048" sldId="263"/>
            <ac:picMk id="44" creationId="{3355DC96-59E6-D1F3-960F-4D7B84C30FB7}"/>
          </ac:picMkLst>
        </pc:picChg>
        <pc:picChg chg="add del mod">
          <ac:chgData name="Peh, Wei Wooi" userId="5a9dfed8-259f-4e35-a7ff-052d448f3952" providerId="ADAL" clId="{6C47C720-D40D-4AAD-8816-08071F37F4AB}" dt="2024-09-20T11:30:58.230" v="3153" actId="478"/>
          <ac:picMkLst>
            <pc:docMk/>
            <pc:sldMk cId="2978625048" sldId="263"/>
            <ac:picMk id="46" creationId="{5E4AF348-9C60-DD19-B3C9-D10B84CED4FC}"/>
          </ac:picMkLst>
        </pc:picChg>
        <pc:picChg chg="add del mod">
          <ac:chgData name="Peh, Wei Wooi" userId="5a9dfed8-259f-4e35-a7ff-052d448f3952" providerId="ADAL" clId="{6C47C720-D40D-4AAD-8816-08071F37F4AB}" dt="2024-09-20T11:31:13.175" v="3161" actId="478"/>
          <ac:picMkLst>
            <pc:docMk/>
            <pc:sldMk cId="2978625048" sldId="263"/>
            <ac:picMk id="48" creationId="{159B0132-BF7C-3D81-87C6-3071290A4E2F}"/>
          </ac:picMkLst>
        </pc:picChg>
        <pc:picChg chg="add del mod">
          <ac:chgData name="Peh, Wei Wooi" userId="5a9dfed8-259f-4e35-a7ff-052d448f3952" providerId="ADAL" clId="{6C47C720-D40D-4AAD-8816-08071F37F4AB}" dt="2024-09-20T11:30:59.080" v="3154" actId="478"/>
          <ac:picMkLst>
            <pc:docMk/>
            <pc:sldMk cId="2978625048" sldId="263"/>
            <ac:picMk id="50" creationId="{C38E8743-FE11-2C91-1C7C-051146F256A2}"/>
          </ac:picMkLst>
        </pc:picChg>
        <pc:picChg chg="add del mod">
          <ac:chgData name="Peh, Wei Wooi" userId="5a9dfed8-259f-4e35-a7ff-052d448f3952" providerId="ADAL" clId="{6C47C720-D40D-4AAD-8816-08071F37F4AB}" dt="2024-09-20T11:31:14.082" v="3162" actId="478"/>
          <ac:picMkLst>
            <pc:docMk/>
            <pc:sldMk cId="2978625048" sldId="263"/>
            <ac:picMk id="52" creationId="{6A9B305D-FFF6-291F-6B98-277D0084B030}"/>
          </ac:picMkLst>
        </pc:picChg>
        <pc:picChg chg="add del mod">
          <ac:chgData name="Peh, Wei Wooi" userId="5a9dfed8-259f-4e35-a7ff-052d448f3952" providerId="ADAL" clId="{6C47C720-D40D-4AAD-8816-08071F37F4AB}" dt="2024-09-20T11:31:18.135" v="3166" actId="478"/>
          <ac:picMkLst>
            <pc:docMk/>
            <pc:sldMk cId="2978625048" sldId="263"/>
            <ac:picMk id="54" creationId="{DB2B1E9F-6B08-49C0-8DC2-2231B1024B32}"/>
          </ac:picMkLst>
        </pc:picChg>
        <pc:picChg chg="add del mod">
          <ac:chgData name="Peh, Wei Wooi" userId="5a9dfed8-259f-4e35-a7ff-052d448f3952" providerId="ADAL" clId="{6C47C720-D40D-4AAD-8816-08071F37F4AB}" dt="2024-09-20T11:31:15.983" v="3164" actId="478"/>
          <ac:picMkLst>
            <pc:docMk/>
            <pc:sldMk cId="2978625048" sldId="263"/>
            <ac:picMk id="56" creationId="{7B99F1D6-88C8-11BE-C682-FBAE48F9A244}"/>
          </ac:picMkLst>
        </pc:picChg>
        <pc:picChg chg="add del mod">
          <ac:chgData name="Peh, Wei Wooi" userId="5a9dfed8-259f-4e35-a7ff-052d448f3952" providerId="ADAL" clId="{6C47C720-D40D-4AAD-8816-08071F37F4AB}" dt="2024-09-26T02:46:12.837" v="3322" actId="478"/>
          <ac:picMkLst>
            <pc:docMk/>
            <pc:sldMk cId="2978625048" sldId="263"/>
            <ac:picMk id="60" creationId="{70210F06-84E6-7C7E-621A-5846EFFE6BD0}"/>
          </ac:picMkLst>
        </pc:picChg>
        <pc:picChg chg="add del mod">
          <ac:chgData name="Peh, Wei Wooi" userId="5a9dfed8-259f-4e35-a7ff-052d448f3952" providerId="ADAL" clId="{6C47C720-D40D-4AAD-8816-08071F37F4AB}" dt="2024-09-20T11:34:00.043" v="3268" actId="478"/>
          <ac:picMkLst>
            <pc:docMk/>
            <pc:sldMk cId="2978625048" sldId="263"/>
            <ac:picMk id="62" creationId="{07CCA70A-BDD4-9FC3-6D8B-E61E273C7382}"/>
          </ac:picMkLst>
        </pc:picChg>
        <pc:picChg chg="add mod">
          <ac:chgData name="Peh, Wei Wooi" userId="5a9dfed8-259f-4e35-a7ff-052d448f3952" providerId="ADAL" clId="{6C47C720-D40D-4AAD-8816-08071F37F4AB}" dt="2024-09-20T11:35:50.523" v="3303"/>
          <ac:picMkLst>
            <pc:docMk/>
            <pc:sldMk cId="2978625048" sldId="263"/>
            <ac:picMk id="63" creationId="{B832DF54-A42D-30EE-4690-59703113B9E3}"/>
          </ac:picMkLst>
        </pc:picChg>
        <pc:picChg chg="del mod topLvl">
          <ac:chgData name="Peh, Wei Wooi" userId="5a9dfed8-259f-4e35-a7ff-052d448f3952" providerId="ADAL" clId="{6C47C720-D40D-4AAD-8816-08071F37F4AB}" dt="2024-09-26T02:47:26.356" v="3338" actId="478"/>
          <ac:picMkLst>
            <pc:docMk/>
            <pc:sldMk cId="2978625048" sldId="263"/>
            <ac:picMk id="65" creationId="{730FF70E-86F0-B34C-6F04-EAA609BE859A}"/>
          </ac:picMkLst>
        </pc:picChg>
        <pc:picChg chg="del mod topLvl">
          <ac:chgData name="Peh, Wei Wooi" userId="5a9dfed8-259f-4e35-a7ff-052d448f3952" providerId="ADAL" clId="{6C47C720-D40D-4AAD-8816-08071F37F4AB}" dt="2024-09-26T02:47:25.337" v="3337" actId="478"/>
          <ac:picMkLst>
            <pc:docMk/>
            <pc:sldMk cId="2978625048" sldId="263"/>
            <ac:picMk id="66" creationId="{2F47CAAC-B66C-E163-636E-4A64E8806159}"/>
          </ac:picMkLst>
        </pc:picChg>
        <pc:picChg chg="del mod topLvl">
          <ac:chgData name="Peh, Wei Wooi" userId="5a9dfed8-259f-4e35-a7ff-052d448f3952" providerId="ADAL" clId="{6C47C720-D40D-4AAD-8816-08071F37F4AB}" dt="2024-09-26T02:47:24.268" v="3336" actId="478"/>
          <ac:picMkLst>
            <pc:docMk/>
            <pc:sldMk cId="2978625048" sldId="263"/>
            <ac:picMk id="67" creationId="{464750DD-1D57-61D0-9089-1F4127D4FB93}"/>
          </ac:picMkLst>
        </pc:picChg>
        <pc:picChg chg="del mod topLvl">
          <ac:chgData name="Peh, Wei Wooi" userId="5a9dfed8-259f-4e35-a7ff-052d448f3952" providerId="ADAL" clId="{6C47C720-D40D-4AAD-8816-08071F37F4AB}" dt="2024-09-26T02:47:21.352" v="3335" actId="478"/>
          <ac:picMkLst>
            <pc:docMk/>
            <pc:sldMk cId="2978625048" sldId="263"/>
            <ac:picMk id="68" creationId="{9CE10325-DA97-6275-0733-D858E271CA5B}"/>
          </ac:picMkLst>
        </pc:picChg>
        <pc:picChg chg="del mod topLvl">
          <ac:chgData name="Peh, Wei Wooi" userId="5a9dfed8-259f-4e35-a7ff-052d448f3952" providerId="ADAL" clId="{6C47C720-D40D-4AAD-8816-08071F37F4AB}" dt="2024-09-26T02:47:20.197" v="3334" actId="478"/>
          <ac:picMkLst>
            <pc:docMk/>
            <pc:sldMk cId="2978625048" sldId="263"/>
            <ac:picMk id="69" creationId="{4098579D-8817-D0C0-B68B-E22FEE341C09}"/>
          </ac:picMkLst>
        </pc:picChg>
        <pc:picChg chg="del mod topLvl">
          <ac:chgData name="Peh, Wei Wooi" userId="5a9dfed8-259f-4e35-a7ff-052d448f3952" providerId="ADAL" clId="{6C47C720-D40D-4AAD-8816-08071F37F4AB}" dt="2024-09-26T02:46:51.433" v="3328" actId="478"/>
          <ac:picMkLst>
            <pc:docMk/>
            <pc:sldMk cId="2978625048" sldId="263"/>
            <ac:picMk id="70" creationId="{2B1F2809-FF9F-B77E-776A-ADE5DEAEE937}"/>
          </ac:picMkLst>
        </pc:picChg>
        <pc:picChg chg="del mod topLvl">
          <ac:chgData name="Peh, Wei Wooi" userId="5a9dfed8-259f-4e35-a7ff-052d448f3952" providerId="ADAL" clId="{6C47C720-D40D-4AAD-8816-08071F37F4AB}" dt="2024-09-26T02:49:20.191" v="3496" actId="478"/>
          <ac:picMkLst>
            <pc:docMk/>
            <pc:sldMk cId="2978625048" sldId="263"/>
            <ac:picMk id="71" creationId="{00A63708-928F-A8E5-68D3-E11F8D6D5021}"/>
          </ac:picMkLst>
        </pc:picChg>
        <pc:picChg chg="add del mod">
          <ac:chgData name="Peh, Wei Wooi" userId="5a9dfed8-259f-4e35-a7ff-052d448f3952" providerId="ADAL" clId="{6C47C720-D40D-4AAD-8816-08071F37F4AB}" dt="2024-09-26T02:49:21.235" v="3497" actId="478"/>
          <ac:picMkLst>
            <pc:docMk/>
            <pc:sldMk cId="2978625048" sldId="263"/>
            <ac:picMk id="72" creationId="{6F7A0ED1-F153-8DF3-039B-E9F4E09DA533}"/>
          </ac:picMkLst>
        </pc:picChg>
        <pc:picChg chg="add del mod">
          <ac:chgData name="Peh, Wei Wooi" userId="5a9dfed8-259f-4e35-a7ff-052d448f3952" providerId="ADAL" clId="{6C47C720-D40D-4AAD-8816-08071F37F4AB}" dt="2024-09-26T02:48:11.126" v="3492" actId="478"/>
          <ac:picMkLst>
            <pc:docMk/>
            <pc:sldMk cId="2978625048" sldId="263"/>
            <ac:picMk id="73" creationId="{669933AA-2C22-0F73-0A6B-C1AD0058938E}"/>
          </ac:picMkLst>
        </pc:picChg>
      </pc:sldChg>
      <pc:sldChg chg="addSp delSp modSp add del mod">
        <pc:chgData name="Peh, Wei Wooi" userId="5a9dfed8-259f-4e35-a7ff-052d448f3952" providerId="ADAL" clId="{6C47C720-D40D-4AAD-8816-08071F37F4AB}" dt="2024-10-08T14:28:18.183" v="26887" actId="14100"/>
        <pc:sldMkLst>
          <pc:docMk/>
          <pc:sldMk cId="1320834505" sldId="264"/>
        </pc:sldMkLst>
        <pc:spChg chg="add mod">
          <ac:chgData name="Peh, Wei Wooi" userId="5a9dfed8-259f-4e35-a7ff-052d448f3952" providerId="ADAL" clId="{6C47C720-D40D-4AAD-8816-08071F37F4AB}" dt="2024-09-26T03:59:26.351" v="5475" actId="1037"/>
          <ac:spMkLst>
            <pc:docMk/>
            <pc:sldMk cId="1320834505" sldId="264"/>
            <ac:spMk id="4" creationId="{302039EA-0A23-89A7-C080-7F3D865BA4E8}"/>
          </ac:spMkLst>
        </pc:spChg>
        <pc:spChg chg="add mod">
          <ac:chgData name="Peh, Wei Wooi" userId="5a9dfed8-259f-4e35-a7ff-052d448f3952" providerId="ADAL" clId="{6C47C720-D40D-4AAD-8816-08071F37F4AB}" dt="2024-09-26T03:59:26.351" v="5475" actId="1037"/>
          <ac:spMkLst>
            <pc:docMk/>
            <pc:sldMk cId="1320834505" sldId="264"/>
            <ac:spMk id="5" creationId="{EA73F1AE-09AF-19E4-49FE-946A68D4C3CC}"/>
          </ac:spMkLst>
        </pc:spChg>
        <pc:spChg chg="add mod">
          <ac:chgData name="Peh, Wei Wooi" userId="5a9dfed8-259f-4e35-a7ff-052d448f3952" providerId="ADAL" clId="{6C47C720-D40D-4AAD-8816-08071F37F4AB}" dt="2024-09-26T03:59:26.351" v="5475" actId="1037"/>
          <ac:spMkLst>
            <pc:docMk/>
            <pc:sldMk cId="1320834505" sldId="264"/>
            <ac:spMk id="12" creationId="{DDB9E7AC-ED11-0FE3-6E39-91F40CE72926}"/>
          </ac:spMkLst>
        </pc:spChg>
        <pc:spChg chg="del">
          <ac:chgData name="Peh, Wei Wooi" userId="5a9dfed8-259f-4e35-a7ff-052d448f3952" providerId="ADAL" clId="{6C47C720-D40D-4AAD-8816-08071F37F4AB}" dt="2024-09-26T07:07:14.685" v="8691" actId="478"/>
          <ac:spMkLst>
            <pc:docMk/>
            <pc:sldMk cId="1320834505" sldId="264"/>
            <ac:spMk id="13" creationId="{29CF03E6-90AF-9007-23E5-E96766C0766C}"/>
          </ac:spMkLst>
        </pc:spChg>
        <pc:spChg chg="add mod">
          <ac:chgData name="Peh, Wei Wooi" userId="5a9dfed8-259f-4e35-a7ff-052d448f3952" providerId="ADAL" clId="{6C47C720-D40D-4AAD-8816-08071F37F4AB}" dt="2024-09-26T03:59:26.351" v="5475" actId="1037"/>
          <ac:spMkLst>
            <pc:docMk/>
            <pc:sldMk cId="1320834505" sldId="264"/>
            <ac:spMk id="14" creationId="{798A5E7D-6FD9-FB39-90F9-2295D2468FC7}"/>
          </ac:spMkLst>
        </pc:spChg>
        <pc:spChg chg="add mod">
          <ac:chgData name="Peh, Wei Wooi" userId="5a9dfed8-259f-4e35-a7ff-052d448f3952" providerId="ADAL" clId="{6C47C720-D40D-4AAD-8816-08071F37F4AB}" dt="2024-09-26T03:59:26.351" v="5475" actId="1037"/>
          <ac:spMkLst>
            <pc:docMk/>
            <pc:sldMk cId="1320834505" sldId="264"/>
            <ac:spMk id="15" creationId="{4DB43661-17B8-477F-C99E-CA3A5D039E0C}"/>
          </ac:spMkLst>
        </pc:spChg>
        <pc:spChg chg="add mod">
          <ac:chgData name="Peh, Wei Wooi" userId="5a9dfed8-259f-4e35-a7ff-052d448f3952" providerId="ADAL" clId="{6C47C720-D40D-4AAD-8816-08071F37F4AB}" dt="2024-09-26T03:59:26.351" v="5475" actId="1037"/>
          <ac:spMkLst>
            <pc:docMk/>
            <pc:sldMk cId="1320834505" sldId="264"/>
            <ac:spMk id="16" creationId="{EF92B1DF-D40B-3F12-1B81-465FDFE3C6E5}"/>
          </ac:spMkLst>
        </pc:spChg>
        <pc:spChg chg="add mod">
          <ac:chgData name="Peh, Wei Wooi" userId="5a9dfed8-259f-4e35-a7ff-052d448f3952" providerId="ADAL" clId="{6C47C720-D40D-4AAD-8816-08071F37F4AB}" dt="2024-10-08T08:07:49.254" v="24349" actId="1035"/>
          <ac:spMkLst>
            <pc:docMk/>
            <pc:sldMk cId="1320834505" sldId="264"/>
            <ac:spMk id="16" creationId="{F3F3EA90-4A46-108E-490F-BFC383935C48}"/>
          </ac:spMkLst>
        </pc:spChg>
        <pc:spChg chg="add mod">
          <ac:chgData name="Peh, Wei Wooi" userId="5a9dfed8-259f-4e35-a7ff-052d448f3952" providerId="ADAL" clId="{6C47C720-D40D-4AAD-8816-08071F37F4AB}" dt="2024-10-08T14:22:46.816" v="26557" actId="207"/>
          <ac:spMkLst>
            <pc:docMk/>
            <pc:sldMk cId="1320834505" sldId="264"/>
            <ac:spMk id="17" creationId="{245915A4-0AF5-AF07-CFFC-2806F90F5471}"/>
          </ac:spMkLst>
        </pc:spChg>
        <pc:spChg chg="add mod">
          <ac:chgData name="Peh, Wei Wooi" userId="5a9dfed8-259f-4e35-a7ff-052d448f3952" providerId="ADAL" clId="{6C47C720-D40D-4AAD-8816-08071F37F4AB}" dt="2024-10-08T08:07:49.254" v="24349" actId="1035"/>
          <ac:spMkLst>
            <pc:docMk/>
            <pc:sldMk cId="1320834505" sldId="264"/>
            <ac:spMk id="17" creationId="{B992AC85-5B78-9AAA-A3E1-02D25415CCE8}"/>
          </ac:spMkLst>
        </pc:spChg>
        <pc:spChg chg="add mod">
          <ac:chgData name="Peh, Wei Wooi" userId="5a9dfed8-259f-4e35-a7ff-052d448f3952" providerId="ADAL" clId="{6C47C720-D40D-4AAD-8816-08071F37F4AB}" dt="2024-10-08T08:07:49.254" v="24349" actId="1035"/>
          <ac:spMkLst>
            <pc:docMk/>
            <pc:sldMk cId="1320834505" sldId="264"/>
            <ac:spMk id="22" creationId="{1B7EAFCA-6F13-0028-E271-5E796F1BB41F}"/>
          </ac:spMkLst>
        </pc:spChg>
        <pc:spChg chg="add mod">
          <ac:chgData name="Peh, Wei Wooi" userId="5a9dfed8-259f-4e35-a7ff-052d448f3952" providerId="ADAL" clId="{6C47C720-D40D-4AAD-8816-08071F37F4AB}" dt="2024-10-08T14:23:16.695" v="26660" actId="207"/>
          <ac:spMkLst>
            <pc:docMk/>
            <pc:sldMk cId="1320834505" sldId="264"/>
            <ac:spMk id="22" creationId="{CC2E7203-AD89-94A3-4EA1-296322436F4F}"/>
          </ac:spMkLst>
        </pc:spChg>
        <pc:spChg chg="add mod">
          <ac:chgData name="Peh, Wei Wooi" userId="5a9dfed8-259f-4e35-a7ff-052d448f3952" providerId="ADAL" clId="{6C47C720-D40D-4AAD-8816-08071F37F4AB}" dt="2024-09-26T03:59:26.351" v="5475" actId="1037"/>
          <ac:spMkLst>
            <pc:docMk/>
            <pc:sldMk cId="1320834505" sldId="264"/>
            <ac:spMk id="22" creationId="{FE8190BE-0383-7EA3-AD8D-77874FFA187A}"/>
          </ac:spMkLst>
        </pc:spChg>
        <pc:spChg chg="add mod">
          <ac:chgData name="Peh, Wei Wooi" userId="5a9dfed8-259f-4e35-a7ff-052d448f3952" providerId="ADAL" clId="{6C47C720-D40D-4AAD-8816-08071F37F4AB}" dt="2024-09-26T06:04:39.111" v="6692" actId="1035"/>
          <ac:spMkLst>
            <pc:docMk/>
            <pc:sldMk cId="1320834505" sldId="264"/>
            <ac:spMk id="23" creationId="{4F76B81B-37AD-EC47-1A7A-A4262B58337E}"/>
          </ac:spMkLst>
        </pc:spChg>
        <pc:spChg chg="add mod">
          <ac:chgData name="Peh, Wei Wooi" userId="5a9dfed8-259f-4e35-a7ff-052d448f3952" providerId="ADAL" clId="{6C47C720-D40D-4AAD-8816-08071F37F4AB}" dt="2024-09-26T06:04:39.111" v="6692" actId="1035"/>
          <ac:spMkLst>
            <pc:docMk/>
            <pc:sldMk cId="1320834505" sldId="264"/>
            <ac:spMk id="24" creationId="{9E17CB0D-F658-55C9-F3C7-A1D881ECC85D}"/>
          </ac:spMkLst>
        </pc:spChg>
        <pc:spChg chg="add mod">
          <ac:chgData name="Peh, Wei Wooi" userId="5a9dfed8-259f-4e35-a7ff-052d448f3952" providerId="ADAL" clId="{6C47C720-D40D-4AAD-8816-08071F37F4AB}" dt="2024-09-26T06:04:39.111" v="6692" actId="1035"/>
          <ac:spMkLst>
            <pc:docMk/>
            <pc:sldMk cId="1320834505" sldId="264"/>
            <ac:spMk id="25" creationId="{D1C4D63F-E348-12E8-2571-A32E6FDF5AB7}"/>
          </ac:spMkLst>
        </pc:spChg>
        <pc:spChg chg="add mod">
          <ac:chgData name="Peh, Wei Wooi" userId="5a9dfed8-259f-4e35-a7ff-052d448f3952" providerId="ADAL" clId="{6C47C720-D40D-4AAD-8816-08071F37F4AB}" dt="2024-09-26T06:04:39.111" v="6692" actId="1035"/>
          <ac:spMkLst>
            <pc:docMk/>
            <pc:sldMk cId="1320834505" sldId="264"/>
            <ac:spMk id="26" creationId="{578D3FF6-3DCF-48EE-DC59-773F6526B64D}"/>
          </ac:spMkLst>
        </pc:spChg>
        <pc:spChg chg="add mod">
          <ac:chgData name="Peh, Wei Wooi" userId="5a9dfed8-259f-4e35-a7ff-052d448f3952" providerId="ADAL" clId="{6C47C720-D40D-4AAD-8816-08071F37F4AB}" dt="2024-09-26T06:04:39.111" v="6692" actId="1035"/>
          <ac:spMkLst>
            <pc:docMk/>
            <pc:sldMk cId="1320834505" sldId="264"/>
            <ac:spMk id="27" creationId="{FA744CF0-BDC4-E482-4837-4FB5A3A0A6D8}"/>
          </ac:spMkLst>
        </pc:spChg>
        <pc:spChg chg="add mod">
          <ac:chgData name="Peh, Wei Wooi" userId="5a9dfed8-259f-4e35-a7ff-052d448f3952" providerId="ADAL" clId="{6C47C720-D40D-4AAD-8816-08071F37F4AB}" dt="2024-09-26T06:04:39.111" v="6692" actId="1035"/>
          <ac:spMkLst>
            <pc:docMk/>
            <pc:sldMk cId="1320834505" sldId="264"/>
            <ac:spMk id="28" creationId="{D726169A-76BB-2BC9-2551-2F1FD8280E7F}"/>
          </ac:spMkLst>
        </pc:spChg>
        <pc:spChg chg="add mod">
          <ac:chgData name="Peh, Wei Wooi" userId="5a9dfed8-259f-4e35-a7ff-052d448f3952" providerId="ADAL" clId="{6C47C720-D40D-4AAD-8816-08071F37F4AB}" dt="2024-10-08T14:24:12.549" v="26774" actId="207"/>
          <ac:spMkLst>
            <pc:docMk/>
            <pc:sldMk cId="1320834505" sldId="264"/>
            <ac:spMk id="29" creationId="{F0655785-4E00-5E6B-F123-C328C57C365C}"/>
          </ac:spMkLst>
        </pc:spChg>
        <pc:spChg chg="add mod">
          <ac:chgData name="Peh, Wei Wooi" userId="5a9dfed8-259f-4e35-a7ff-052d448f3952" providerId="ADAL" clId="{6C47C720-D40D-4AAD-8816-08071F37F4AB}" dt="2024-10-08T08:07:49.254" v="24349" actId="1035"/>
          <ac:spMkLst>
            <pc:docMk/>
            <pc:sldMk cId="1320834505" sldId="264"/>
            <ac:spMk id="29" creationId="{FC504EC1-C3A7-9460-32B6-01ECF42B4DF9}"/>
          </ac:spMkLst>
        </pc:spChg>
        <pc:spChg chg="add mod">
          <ac:chgData name="Peh, Wei Wooi" userId="5a9dfed8-259f-4e35-a7ff-052d448f3952" providerId="ADAL" clId="{6C47C720-D40D-4AAD-8816-08071F37F4AB}" dt="2024-09-26T06:04:39.111" v="6692" actId="1035"/>
          <ac:spMkLst>
            <pc:docMk/>
            <pc:sldMk cId="1320834505" sldId="264"/>
            <ac:spMk id="30" creationId="{EEE248D9-EC5C-59D9-F94D-D9428CA3CD62}"/>
          </ac:spMkLst>
        </pc:spChg>
        <pc:spChg chg="add mod">
          <ac:chgData name="Peh, Wei Wooi" userId="5a9dfed8-259f-4e35-a7ff-052d448f3952" providerId="ADAL" clId="{6C47C720-D40D-4AAD-8816-08071F37F4AB}" dt="2024-10-08T14:24:12.549" v="26774" actId="207"/>
          <ac:spMkLst>
            <pc:docMk/>
            <pc:sldMk cId="1320834505" sldId="264"/>
            <ac:spMk id="31" creationId="{CF4A1AB0-06F1-2B4A-98F7-028F60C1C5F0}"/>
          </ac:spMkLst>
        </pc:spChg>
        <pc:spChg chg="add mod">
          <ac:chgData name="Peh, Wei Wooi" userId="5a9dfed8-259f-4e35-a7ff-052d448f3952" providerId="ADAL" clId="{6C47C720-D40D-4AAD-8816-08071F37F4AB}" dt="2024-10-08T08:07:49.254" v="24349" actId="1035"/>
          <ac:spMkLst>
            <pc:docMk/>
            <pc:sldMk cId="1320834505" sldId="264"/>
            <ac:spMk id="31" creationId="{D81B6353-156B-5CF8-EE84-36DC3E8828D4}"/>
          </ac:spMkLst>
        </pc:spChg>
        <pc:spChg chg="add mod">
          <ac:chgData name="Peh, Wei Wooi" userId="5a9dfed8-259f-4e35-a7ff-052d448f3952" providerId="ADAL" clId="{6C47C720-D40D-4AAD-8816-08071F37F4AB}" dt="2024-10-08T14:24:12.549" v="26774" actId="207"/>
          <ac:spMkLst>
            <pc:docMk/>
            <pc:sldMk cId="1320834505" sldId="264"/>
            <ac:spMk id="32" creationId="{1066A7DA-7989-9209-41A2-3A1D023595D4}"/>
          </ac:spMkLst>
        </pc:spChg>
        <pc:spChg chg="add mod">
          <ac:chgData name="Peh, Wei Wooi" userId="5a9dfed8-259f-4e35-a7ff-052d448f3952" providerId="ADAL" clId="{6C47C720-D40D-4AAD-8816-08071F37F4AB}" dt="2024-10-08T08:07:49.254" v="24349" actId="1035"/>
          <ac:spMkLst>
            <pc:docMk/>
            <pc:sldMk cId="1320834505" sldId="264"/>
            <ac:spMk id="32" creationId="{781C3197-4028-1D6F-BBE3-B20CF78C3DD7}"/>
          </ac:spMkLst>
        </pc:spChg>
        <pc:spChg chg="add del mod ord">
          <ac:chgData name="Peh, Wei Wooi" userId="5a9dfed8-259f-4e35-a7ff-052d448f3952" providerId="ADAL" clId="{6C47C720-D40D-4AAD-8816-08071F37F4AB}" dt="2024-10-08T14:28:09.359" v="26885" actId="478"/>
          <ac:spMkLst>
            <pc:docMk/>
            <pc:sldMk cId="1320834505" sldId="264"/>
            <ac:spMk id="34" creationId="{230DBC77-13D9-CB4C-B339-433BEBE6EE0A}"/>
          </ac:spMkLst>
        </pc:spChg>
        <pc:spChg chg="add mod">
          <ac:chgData name="Peh, Wei Wooi" userId="5a9dfed8-259f-4e35-a7ff-052d448f3952" providerId="ADAL" clId="{6C47C720-D40D-4AAD-8816-08071F37F4AB}" dt="2024-10-08T14:22:52.945" v="26579" actId="207"/>
          <ac:spMkLst>
            <pc:docMk/>
            <pc:sldMk cId="1320834505" sldId="264"/>
            <ac:spMk id="35" creationId="{87D73B0B-518E-A8C0-FFF2-DDDA2DC55F37}"/>
          </ac:spMkLst>
        </pc:spChg>
        <pc:spChg chg="add mod">
          <ac:chgData name="Peh, Wei Wooi" userId="5a9dfed8-259f-4e35-a7ff-052d448f3952" providerId="ADAL" clId="{6C47C720-D40D-4AAD-8816-08071F37F4AB}" dt="2024-10-08T08:07:49.254" v="24349" actId="1035"/>
          <ac:spMkLst>
            <pc:docMk/>
            <pc:sldMk cId="1320834505" sldId="264"/>
            <ac:spMk id="35" creationId="{B844E859-D20A-9753-BAE7-9BC81DB40BBB}"/>
          </ac:spMkLst>
        </pc:spChg>
        <pc:spChg chg="add del mod">
          <ac:chgData name="Peh, Wei Wooi" userId="5a9dfed8-259f-4e35-a7ff-052d448f3952" providerId="ADAL" clId="{6C47C720-D40D-4AAD-8816-08071F37F4AB}" dt="2024-09-26T06:14:53.616" v="6900" actId="21"/>
          <ac:spMkLst>
            <pc:docMk/>
            <pc:sldMk cId="1320834505" sldId="264"/>
            <ac:spMk id="35" creationId="{DD7EA09D-E075-C9BD-F1EB-CB6A6DD08842}"/>
          </ac:spMkLst>
        </pc:spChg>
        <pc:spChg chg="add mod">
          <ac:chgData name="Peh, Wei Wooi" userId="5a9dfed8-259f-4e35-a7ff-052d448f3952" providerId="ADAL" clId="{6C47C720-D40D-4AAD-8816-08071F37F4AB}" dt="2024-10-08T14:23:22.621" v="26678" actId="207"/>
          <ac:spMkLst>
            <pc:docMk/>
            <pc:sldMk cId="1320834505" sldId="264"/>
            <ac:spMk id="36" creationId="{892D97DE-678F-3224-04C2-D564FCC3ECFD}"/>
          </ac:spMkLst>
        </pc:spChg>
        <pc:spChg chg="add mod">
          <ac:chgData name="Peh, Wei Wooi" userId="5a9dfed8-259f-4e35-a7ff-052d448f3952" providerId="ADAL" clId="{6C47C720-D40D-4AAD-8816-08071F37F4AB}" dt="2024-10-08T14:23:59.142" v="26761" actId="207"/>
          <ac:spMkLst>
            <pc:docMk/>
            <pc:sldMk cId="1320834505" sldId="264"/>
            <ac:spMk id="37" creationId="{6571FD1D-720C-6B55-EE5A-65C108E87350}"/>
          </ac:spMkLst>
        </pc:spChg>
        <pc:spChg chg="add mod">
          <ac:chgData name="Peh, Wei Wooi" userId="5a9dfed8-259f-4e35-a7ff-052d448f3952" providerId="ADAL" clId="{6C47C720-D40D-4AAD-8816-08071F37F4AB}" dt="2024-10-08T14:23:54.522" v="26738" actId="207"/>
          <ac:spMkLst>
            <pc:docMk/>
            <pc:sldMk cId="1320834505" sldId="264"/>
            <ac:spMk id="38" creationId="{A47BAECE-480C-D4D9-293C-1C4CC209A8E1}"/>
          </ac:spMkLst>
        </pc:spChg>
        <pc:spChg chg="add mod">
          <ac:chgData name="Peh, Wei Wooi" userId="5a9dfed8-259f-4e35-a7ff-052d448f3952" providerId="ADAL" clId="{6C47C720-D40D-4AAD-8816-08071F37F4AB}" dt="2024-10-08T14:22:22.851" v="26496"/>
          <ac:spMkLst>
            <pc:docMk/>
            <pc:sldMk cId="1320834505" sldId="264"/>
            <ac:spMk id="39" creationId="{2E10A045-C2A8-31CF-F954-1CDD85A43A05}"/>
          </ac:spMkLst>
        </pc:spChg>
        <pc:spChg chg="add mod">
          <ac:chgData name="Peh, Wei Wooi" userId="5a9dfed8-259f-4e35-a7ff-052d448f3952" providerId="ADAL" clId="{6C47C720-D40D-4AAD-8816-08071F37F4AB}" dt="2024-10-08T14:22:22.851" v="26496"/>
          <ac:spMkLst>
            <pc:docMk/>
            <pc:sldMk cId="1320834505" sldId="264"/>
            <ac:spMk id="40" creationId="{40EFEC07-E2E1-294D-B204-5C53546FDFF7}"/>
          </ac:spMkLst>
        </pc:spChg>
        <pc:spChg chg="add mod">
          <ac:chgData name="Peh, Wei Wooi" userId="5a9dfed8-259f-4e35-a7ff-052d448f3952" providerId="ADAL" clId="{6C47C720-D40D-4AAD-8816-08071F37F4AB}" dt="2024-10-08T14:22:22.851" v="26496"/>
          <ac:spMkLst>
            <pc:docMk/>
            <pc:sldMk cId="1320834505" sldId="264"/>
            <ac:spMk id="41" creationId="{BC779E02-4D33-ECFF-978F-A39B51A26C30}"/>
          </ac:spMkLst>
        </pc:spChg>
        <pc:spChg chg="add del mod">
          <ac:chgData name="Peh, Wei Wooi" userId="5a9dfed8-259f-4e35-a7ff-052d448f3952" providerId="ADAL" clId="{6C47C720-D40D-4AAD-8816-08071F37F4AB}" dt="2024-10-08T14:25:13.432" v="26792" actId="478"/>
          <ac:spMkLst>
            <pc:docMk/>
            <pc:sldMk cId="1320834505" sldId="264"/>
            <ac:spMk id="42" creationId="{815549F5-65FD-6410-2A82-303727511653}"/>
          </ac:spMkLst>
        </pc:spChg>
        <pc:spChg chg="add del mod">
          <ac:chgData name="Peh, Wei Wooi" userId="5a9dfed8-259f-4e35-a7ff-052d448f3952" providerId="ADAL" clId="{6C47C720-D40D-4AAD-8816-08071F37F4AB}" dt="2024-10-08T08:07:31.531" v="24314" actId="21"/>
          <ac:spMkLst>
            <pc:docMk/>
            <pc:sldMk cId="1320834505" sldId="264"/>
            <ac:spMk id="42" creationId="{F3F3EA90-4A46-108E-490F-BFC383935C48}"/>
          </ac:spMkLst>
        </pc:spChg>
        <pc:spChg chg="add mod ord">
          <ac:chgData name="Peh, Wei Wooi" userId="5a9dfed8-259f-4e35-a7ff-052d448f3952" providerId="ADAL" clId="{6C47C720-D40D-4AAD-8816-08071F37F4AB}" dt="2024-10-08T14:27:05.681" v="26817" actId="1036"/>
          <ac:spMkLst>
            <pc:docMk/>
            <pc:sldMk cId="1320834505" sldId="264"/>
            <ac:spMk id="43" creationId="{1DAF2DDF-0D8F-EAED-6EF2-047379566407}"/>
          </ac:spMkLst>
        </pc:spChg>
        <pc:spChg chg="add del mod">
          <ac:chgData name="Peh, Wei Wooi" userId="5a9dfed8-259f-4e35-a7ff-052d448f3952" providerId="ADAL" clId="{6C47C720-D40D-4AAD-8816-08071F37F4AB}" dt="2024-10-08T08:07:31.531" v="24314" actId="21"/>
          <ac:spMkLst>
            <pc:docMk/>
            <pc:sldMk cId="1320834505" sldId="264"/>
            <ac:spMk id="43" creationId="{B992AC85-5B78-9AAA-A3E1-02D25415CCE8}"/>
          </ac:spMkLst>
        </pc:spChg>
        <pc:spChg chg="add del mod">
          <ac:chgData name="Peh, Wei Wooi" userId="5a9dfed8-259f-4e35-a7ff-052d448f3952" providerId="ADAL" clId="{6C47C720-D40D-4AAD-8816-08071F37F4AB}" dt="2024-10-08T08:07:31.531" v="24314" actId="21"/>
          <ac:spMkLst>
            <pc:docMk/>
            <pc:sldMk cId="1320834505" sldId="264"/>
            <ac:spMk id="44" creationId="{1B7EAFCA-6F13-0028-E271-5E796F1BB41F}"/>
          </ac:spMkLst>
        </pc:spChg>
        <pc:spChg chg="add mod">
          <ac:chgData name="Peh, Wei Wooi" userId="5a9dfed8-259f-4e35-a7ff-052d448f3952" providerId="ADAL" clId="{6C47C720-D40D-4AAD-8816-08071F37F4AB}" dt="2024-10-08T14:28:18.183" v="26887" actId="14100"/>
          <ac:spMkLst>
            <pc:docMk/>
            <pc:sldMk cId="1320834505" sldId="264"/>
            <ac:spMk id="44" creationId="{51B4F2AA-57EF-EE1F-457D-05D01AD87034}"/>
          </ac:spMkLst>
        </pc:spChg>
        <pc:spChg chg="add del mod">
          <ac:chgData name="Peh, Wei Wooi" userId="5a9dfed8-259f-4e35-a7ff-052d448f3952" providerId="ADAL" clId="{6C47C720-D40D-4AAD-8816-08071F37F4AB}" dt="2024-10-08T08:07:31.531" v="24314" actId="21"/>
          <ac:spMkLst>
            <pc:docMk/>
            <pc:sldMk cId="1320834505" sldId="264"/>
            <ac:spMk id="45" creationId="{FC504EC1-C3A7-9460-32B6-01ECF42B4DF9}"/>
          </ac:spMkLst>
        </pc:spChg>
        <pc:spChg chg="add del mod">
          <ac:chgData name="Peh, Wei Wooi" userId="5a9dfed8-259f-4e35-a7ff-052d448f3952" providerId="ADAL" clId="{6C47C720-D40D-4AAD-8816-08071F37F4AB}" dt="2024-10-08T08:07:31.531" v="24314" actId="21"/>
          <ac:spMkLst>
            <pc:docMk/>
            <pc:sldMk cId="1320834505" sldId="264"/>
            <ac:spMk id="46" creationId="{D81B6353-156B-5CF8-EE84-36DC3E8828D4}"/>
          </ac:spMkLst>
        </pc:spChg>
        <pc:spChg chg="add mod">
          <ac:chgData name="Peh, Wei Wooi" userId="5a9dfed8-259f-4e35-a7ff-052d448f3952" providerId="ADAL" clId="{6C47C720-D40D-4AAD-8816-08071F37F4AB}" dt="2024-10-08T08:07:49.254" v="24349" actId="1035"/>
          <ac:spMkLst>
            <pc:docMk/>
            <pc:sldMk cId="1320834505" sldId="264"/>
            <ac:spMk id="47" creationId="{B5EFB82F-EC14-B9A9-AB06-DD4DF84733F9}"/>
          </ac:spMkLst>
        </pc:spChg>
        <pc:spChg chg="add del mod">
          <ac:chgData name="Peh, Wei Wooi" userId="5a9dfed8-259f-4e35-a7ff-052d448f3952" providerId="ADAL" clId="{6C47C720-D40D-4AAD-8816-08071F37F4AB}" dt="2024-09-26T06:15:35.324" v="6906" actId="21"/>
          <ac:spMkLst>
            <pc:docMk/>
            <pc:sldMk cId="1320834505" sldId="264"/>
            <ac:spMk id="47" creationId="{DD7EA09D-E075-C9BD-F1EB-CB6A6DD08842}"/>
          </ac:spMkLst>
        </pc:spChg>
        <pc:spChg chg="add del mod">
          <ac:chgData name="Peh, Wei Wooi" userId="5a9dfed8-259f-4e35-a7ff-052d448f3952" providerId="ADAL" clId="{6C47C720-D40D-4AAD-8816-08071F37F4AB}" dt="2024-10-08T08:07:31.531" v="24314" actId="21"/>
          <ac:spMkLst>
            <pc:docMk/>
            <pc:sldMk cId="1320834505" sldId="264"/>
            <ac:spMk id="48" creationId="{781C3197-4028-1D6F-BBE3-B20CF78C3DD7}"/>
          </ac:spMkLst>
        </pc:spChg>
        <pc:spChg chg="add del mod">
          <ac:chgData name="Peh, Wei Wooi" userId="5a9dfed8-259f-4e35-a7ff-052d448f3952" providerId="ADAL" clId="{6C47C720-D40D-4AAD-8816-08071F37F4AB}" dt="2024-10-08T08:07:31.531" v="24314" actId="21"/>
          <ac:spMkLst>
            <pc:docMk/>
            <pc:sldMk cId="1320834505" sldId="264"/>
            <ac:spMk id="49" creationId="{B844E859-D20A-9753-BAE7-9BC81DB40BBB}"/>
          </ac:spMkLst>
        </pc:spChg>
        <pc:spChg chg="add del mod">
          <ac:chgData name="Peh, Wei Wooi" userId="5a9dfed8-259f-4e35-a7ff-052d448f3952" providerId="ADAL" clId="{6C47C720-D40D-4AAD-8816-08071F37F4AB}" dt="2024-10-08T08:07:31.531" v="24314" actId="21"/>
          <ac:spMkLst>
            <pc:docMk/>
            <pc:sldMk cId="1320834505" sldId="264"/>
            <ac:spMk id="51" creationId="{B5EFB82F-EC14-B9A9-AB06-DD4DF84733F9}"/>
          </ac:spMkLst>
        </pc:spChg>
        <pc:spChg chg="add del mod">
          <ac:chgData name="Peh, Wei Wooi" userId="5a9dfed8-259f-4e35-a7ff-052d448f3952" providerId="ADAL" clId="{6C47C720-D40D-4AAD-8816-08071F37F4AB}" dt="2024-10-08T08:07:31.531" v="24314" actId="21"/>
          <ac:spMkLst>
            <pc:docMk/>
            <pc:sldMk cId="1320834505" sldId="264"/>
            <ac:spMk id="53" creationId="{9797567A-C02B-6B7A-040A-DEA3E89FBB0E}"/>
          </ac:spMkLst>
        </pc:spChg>
        <pc:spChg chg="add del mod ord">
          <ac:chgData name="Peh, Wei Wooi" userId="5a9dfed8-259f-4e35-a7ff-052d448f3952" providerId="ADAL" clId="{6C47C720-D40D-4AAD-8816-08071F37F4AB}" dt="2024-10-08T14:24:48.619" v="26790" actId="478"/>
          <ac:spMkLst>
            <pc:docMk/>
            <pc:sldMk cId="1320834505" sldId="264"/>
            <ac:spMk id="54" creationId="{DCCF1019-05E9-D904-FAB4-B9F7C66B0723}"/>
          </ac:spMkLst>
        </pc:spChg>
        <pc:spChg chg="add mod">
          <ac:chgData name="Peh, Wei Wooi" userId="5a9dfed8-259f-4e35-a7ff-052d448f3952" providerId="ADAL" clId="{6C47C720-D40D-4AAD-8816-08071F37F4AB}" dt="2024-10-08T08:07:49.254" v="24349" actId="1035"/>
          <ac:spMkLst>
            <pc:docMk/>
            <pc:sldMk cId="1320834505" sldId="264"/>
            <ac:spMk id="55" creationId="{9797567A-C02B-6B7A-040A-DEA3E89FBB0E}"/>
          </ac:spMkLst>
        </pc:spChg>
        <pc:grpChg chg="add mod">
          <ac:chgData name="Peh, Wei Wooi" userId="5a9dfed8-259f-4e35-a7ff-052d448f3952" providerId="ADAL" clId="{6C47C720-D40D-4AAD-8816-08071F37F4AB}" dt="2024-10-08T08:07:49.254" v="24349" actId="1035"/>
          <ac:grpSpMkLst>
            <pc:docMk/>
            <pc:sldMk cId="1320834505" sldId="264"/>
            <ac:grpSpMk id="13" creationId="{5B457949-FB9B-4C1C-7D0E-F3368A247FC7}"/>
          </ac:grpSpMkLst>
        </pc:grpChg>
        <pc:grpChg chg="add mod">
          <ac:chgData name="Peh, Wei Wooi" userId="5a9dfed8-259f-4e35-a7ff-052d448f3952" providerId="ADAL" clId="{6C47C720-D40D-4AAD-8816-08071F37F4AB}" dt="2024-10-08T14:23:37.692" v="26689" actId="207"/>
          <ac:grpSpMkLst>
            <pc:docMk/>
            <pc:sldMk cId="1320834505" sldId="264"/>
            <ac:grpSpMk id="14" creationId="{CBD8ACC0-B2A1-A1AA-C70F-E0708F4D02A5}"/>
          </ac:grpSpMkLst>
        </pc:grpChg>
        <pc:grpChg chg="add del mod">
          <ac:chgData name="Peh, Wei Wooi" userId="5a9dfed8-259f-4e35-a7ff-052d448f3952" providerId="ADAL" clId="{6C47C720-D40D-4AAD-8816-08071F37F4AB}" dt="2024-10-08T08:07:31.531" v="24314" actId="21"/>
          <ac:grpSpMkLst>
            <pc:docMk/>
            <pc:sldMk cId="1320834505" sldId="264"/>
            <ac:grpSpMk id="39" creationId="{5B457949-FB9B-4C1C-7D0E-F3368A247FC7}"/>
          </ac:grpSpMkLst>
        </pc:grpChg>
        <pc:picChg chg="add mod">
          <ac:chgData name="Peh, Wei Wooi" userId="5a9dfed8-259f-4e35-a7ff-052d448f3952" providerId="ADAL" clId="{6C47C720-D40D-4AAD-8816-08071F37F4AB}" dt="2024-10-08T08:07:49.254" v="24349" actId="1035"/>
          <ac:picMkLst>
            <pc:docMk/>
            <pc:sldMk cId="1320834505" sldId="264"/>
            <ac:picMk id="4" creationId="{D7118F43-B1EA-F86E-082B-593665DEFFC6}"/>
          </ac:picMkLst>
        </pc:picChg>
        <pc:picChg chg="add mod">
          <ac:chgData name="Peh, Wei Wooi" userId="5a9dfed8-259f-4e35-a7ff-052d448f3952" providerId="ADAL" clId="{6C47C720-D40D-4AAD-8816-08071F37F4AB}" dt="2024-10-08T14:23:08.191" v="26640" actId="207"/>
          <ac:picMkLst>
            <pc:docMk/>
            <pc:sldMk cId="1320834505" sldId="264"/>
            <ac:picMk id="5" creationId="{9D397D00-165E-B288-8631-F47A5397AF28}"/>
          </ac:picMkLst>
        </pc:picChg>
        <pc:picChg chg="add mod">
          <ac:chgData name="Peh, Wei Wooi" userId="5a9dfed8-259f-4e35-a7ff-052d448f3952" providerId="ADAL" clId="{6C47C720-D40D-4AAD-8816-08071F37F4AB}" dt="2024-10-08T08:07:49.254" v="24349" actId="1035"/>
          <ac:picMkLst>
            <pc:docMk/>
            <pc:sldMk cId="1320834505" sldId="264"/>
            <ac:picMk id="5" creationId="{A358E1D8-0FB0-30EC-658F-5B333003F109}"/>
          </ac:picMkLst>
        </pc:picChg>
        <pc:picChg chg="add mod">
          <ac:chgData name="Peh, Wei Wooi" userId="5a9dfed8-259f-4e35-a7ff-052d448f3952" providerId="ADAL" clId="{6C47C720-D40D-4AAD-8816-08071F37F4AB}" dt="2024-10-08T08:07:49.254" v="24349" actId="1035"/>
          <ac:picMkLst>
            <pc:docMk/>
            <pc:sldMk cId="1320834505" sldId="264"/>
            <ac:picMk id="12" creationId="{5AAB6126-D8E1-69BD-6031-AD2F42801F37}"/>
          </ac:picMkLst>
        </pc:picChg>
        <pc:picChg chg="add mod">
          <ac:chgData name="Peh, Wei Wooi" userId="5a9dfed8-259f-4e35-a7ff-052d448f3952" providerId="ADAL" clId="{6C47C720-D40D-4AAD-8816-08071F37F4AB}" dt="2024-10-08T14:23:37.692" v="26689" actId="207"/>
          <ac:picMkLst>
            <pc:docMk/>
            <pc:sldMk cId="1320834505" sldId="264"/>
            <ac:picMk id="12" creationId="{9F0CE653-2E5F-31DA-9110-2491D37BBC07}"/>
          </ac:picMkLst>
        </pc:picChg>
        <pc:picChg chg="add mod">
          <ac:chgData name="Peh, Wei Wooi" userId="5a9dfed8-259f-4e35-a7ff-052d448f3952" providerId="ADAL" clId="{6C47C720-D40D-4AAD-8816-08071F37F4AB}" dt="2024-10-08T14:23:37.692" v="26689" actId="207"/>
          <ac:picMkLst>
            <pc:docMk/>
            <pc:sldMk cId="1320834505" sldId="264"/>
            <ac:picMk id="13" creationId="{086ED322-7ECC-B15B-5ACD-9BFDC558FD98}"/>
          </ac:picMkLst>
        </pc:picChg>
        <pc:picChg chg="mod">
          <ac:chgData name="Peh, Wei Wooi" userId="5a9dfed8-259f-4e35-a7ff-052d448f3952" providerId="ADAL" clId="{6C47C720-D40D-4AAD-8816-08071F37F4AB}" dt="2024-10-08T08:07:41.292" v="24334"/>
          <ac:picMkLst>
            <pc:docMk/>
            <pc:sldMk cId="1320834505" sldId="264"/>
            <ac:picMk id="14" creationId="{39AFD720-009D-8525-FF3B-57181F95AA48}"/>
          </ac:picMkLst>
        </pc:picChg>
        <pc:picChg chg="mod">
          <ac:chgData name="Peh, Wei Wooi" userId="5a9dfed8-259f-4e35-a7ff-052d448f3952" providerId="ADAL" clId="{6C47C720-D40D-4AAD-8816-08071F37F4AB}" dt="2024-10-08T14:23:44.295" v="26715" actId="692"/>
          <ac:picMkLst>
            <pc:docMk/>
            <pc:sldMk cId="1320834505" sldId="264"/>
            <ac:picMk id="15" creationId="{0D4305F6-CF27-FD75-C45E-23B61B724BE9}"/>
          </ac:picMkLst>
        </pc:picChg>
        <pc:picChg chg="mod">
          <ac:chgData name="Peh, Wei Wooi" userId="5a9dfed8-259f-4e35-a7ff-052d448f3952" providerId="ADAL" clId="{6C47C720-D40D-4AAD-8816-08071F37F4AB}" dt="2024-10-08T08:07:41.292" v="24334"/>
          <ac:picMkLst>
            <pc:docMk/>
            <pc:sldMk cId="1320834505" sldId="264"/>
            <ac:picMk id="15" creationId="{8E62D3EE-1BA5-64EE-FCD4-313EDE387B51}"/>
          </ac:picMkLst>
        </pc:picChg>
        <pc:picChg chg="mod">
          <ac:chgData name="Peh, Wei Wooi" userId="5a9dfed8-259f-4e35-a7ff-052d448f3952" providerId="ADAL" clId="{6C47C720-D40D-4AAD-8816-08071F37F4AB}" dt="2024-10-08T14:23:44.295" v="26715" actId="692"/>
          <ac:picMkLst>
            <pc:docMk/>
            <pc:sldMk cId="1320834505" sldId="264"/>
            <ac:picMk id="16" creationId="{DA622692-AAE9-A04C-A52D-AD063599AD5B}"/>
          </ac:picMkLst>
        </pc:picChg>
        <pc:picChg chg="add del mod">
          <ac:chgData name="Peh, Wei Wooi" userId="5a9dfed8-259f-4e35-a7ff-052d448f3952" providerId="ADAL" clId="{6C47C720-D40D-4AAD-8816-08071F37F4AB}" dt="2024-10-08T08:07:31.531" v="24314" actId="21"/>
          <ac:picMkLst>
            <pc:docMk/>
            <pc:sldMk cId="1320834505" sldId="264"/>
            <ac:picMk id="36" creationId="{D7118F43-B1EA-F86E-082B-593665DEFFC6}"/>
          </ac:picMkLst>
        </pc:picChg>
        <pc:picChg chg="add del mod">
          <ac:chgData name="Peh, Wei Wooi" userId="5a9dfed8-259f-4e35-a7ff-052d448f3952" providerId="ADAL" clId="{6C47C720-D40D-4AAD-8816-08071F37F4AB}" dt="2024-10-08T08:07:31.531" v="24314" actId="21"/>
          <ac:picMkLst>
            <pc:docMk/>
            <pc:sldMk cId="1320834505" sldId="264"/>
            <ac:picMk id="37" creationId="{A358E1D8-0FB0-30EC-658F-5B333003F109}"/>
          </ac:picMkLst>
        </pc:picChg>
        <pc:picChg chg="add del mod">
          <ac:chgData name="Peh, Wei Wooi" userId="5a9dfed8-259f-4e35-a7ff-052d448f3952" providerId="ADAL" clId="{6C47C720-D40D-4AAD-8816-08071F37F4AB}" dt="2024-10-08T08:07:31.531" v="24314" actId="21"/>
          <ac:picMkLst>
            <pc:docMk/>
            <pc:sldMk cId="1320834505" sldId="264"/>
            <ac:picMk id="38" creationId="{5AAB6126-D8E1-69BD-6031-AD2F42801F37}"/>
          </ac:picMkLst>
        </pc:picChg>
        <pc:picChg chg="mod">
          <ac:chgData name="Peh, Wei Wooi" userId="5a9dfed8-259f-4e35-a7ff-052d448f3952" providerId="ADAL" clId="{6C47C720-D40D-4AAD-8816-08071F37F4AB}" dt="2024-09-26T06:14:43.811" v="6898"/>
          <ac:picMkLst>
            <pc:docMk/>
            <pc:sldMk cId="1320834505" sldId="264"/>
            <ac:picMk id="40" creationId="{39AFD720-009D-8525-FF3B-57181F95AA48}"/>
          </ac:picMkLst>
        </pc:picChg>
        <pc:picChg chg="mod">
          <ac:chgData name="Peh, Wei Wooi" userId="5a9dfed8-259f-4e35-a7ff-052d448f3952" providerId="ADAL" clId="{6C47C720-D40D-4AAD-8816-08071F37F4AB}" dt="2024-09-26T06:14:43.811" v="6898"/>
          <ac:picMkLst>
            <pc:docMk/>
            <pc:sldMk cId="1320834505" sldId="264"/>
            <ac:picMk id="41" creationId="{8E62D3EE-1BA5-64EE-FCD4-313EDE387B51}"/>
          </ac:picMkLst>
        </pc:picChg>
        <pc:cxnChg chg="add del mod">
          <ac:chgData name="Peh, Wei Wooi" userId="5a9dfed8-259f-4e35-a7ff-052d448f3952" providerId="ADAL" clId="{6C47C720-D40D-4AAD-8816-08071F37F4AB}" dt="2024-10-08T14:22:28.865" v="26497" actId="478"/>
          <ac:cxnSpMkLst>
            <pc:docMk/>
            <pc:sldMk cId="1320834505" sldId="264"/>
            <ac:cxnSpMk id="4" creationId="{1E5699A6-4DCA-9B08-EAD4-322FCD63D4A6}"/>
          </ac:cxnSpMkLst>
        </pc:cxnChg>
        <pc:cxnChg chg="add mod">
          <ac:chgData name="Peh, Wei Wooi" userId="5a9dfed8-259f-4e35-a7ff-052d448f3952" providerId="ADAL" clId="{6C47C720-D40D-4AAD-8816-08071F37F4AB}" dt="2024-09-26T03:59:26.351" v="5475" actId="1037"/>
          <ac:cxnSpMkLst>
            <pc:docMk/>
            <pc:sldMk cId="1320834505" sldId="264"/>
            <ac:cxnSpMk id="17" creationId="{EC91AF14-F8FD-1C61-6FDD-263000B976FE}"/>
          </ac:cxnSpMkLst>
        </pc:cxnChg>
        <pc:cxnChg chg="add del mod">
          <ac:chgData name="Peh, Wei Wooi" userId="5a9dfed8-259f-4e35-a7ff-052d448f3952" providerId="ADAL" clId="{6C47C720-D40D-4AAD-8816-08071F37F4AB}" dt="2024-09-26T05:51:04.763" v="6329" actId="478"/>
          <ac:cxnSpMkLst>
            <pc:docMk/>
            <pc:sldMk cId="1320834505" sldId="264"/>
            <ac:cxnSpMk id="29" creationId="{0CE36E99-A3B5-9DE2-1D3E-1E8ED5C2DD78}"/>
          </ac:cxnSpMkLst>
        </pc:cxnChg>
        <pc:cxnChg chg="add mod">
          <ac:chgData name="Peh, Wei Wooi" userId="5a9dfed8-259f-4e35-a7ff-052d448f3952" providerId="ADAL" clId="{6C47C720-D40D-4AAD-8816-08071F37F4AB}" dt="2024-10-08T14:20:46.538" v="26487" actId="692"/>
          <ac:cxnSpMkLst>
            <pc:docMk/>
            <pc:sldMk cId="1320834505" sldId="264"/>
            <ac:cxnSpMk id="33" creationId="{FA5809E3-E105-42E0-97A0-319A97BF7A99}"/>
          </ac:cxnSpMkLst>
        </pc:cxnChg>
      </pc:sldChg>
      <pc:sldChg chg="addSp delSp modSp add del mod ord modNotesTx">
        <pc:chgData name="Peh, Wei Wooi" userId="5a9dfed8-259f-4e35-a7ff-052d448f3952" providerId="ADAL" clId="{6C47C720-D40D-4AAD-8816-08071F37F4AB}" dt="2024-10-08T14:28:42.213" v="26889" actId="478"/>
        <pc:sldMkLst>
          <pc:docMk/>
          <pc:sldMk cId="854789985" sldId="265"/>
        </pc:sldMkLst>
        <pc:spChg chg="add mod">
          <ac:chgData name="Peh, Wei Wooi" userId="5a9dfed8-259f-4e35-a7ff-052d448f3952" providerId="ADAL" clId="{6C47C720-D40D-4AAD-8816-08071F37F4AB}" dt="2024-09-26T06:04:21.995" v="6652" actId="1035"/>
          <ac:spMkLst>
            <pc:docMk/>
            <pc:sldMk cId="854789985" sldId="265"/>
            <ac:spMk id="4" creationId="{5B6A7FB7-04E1-C9CC-C5BC-454D1087DAE0}"/>
          </ac:spMkLst>
        </pc:spChg>
        <pc:spChg chg="add mod">
          <ac:chgData name="Peh, Wei Wooi" userId="5a9dfed8-259f-4e35-a7ff-052d448f3952" providerId="ADAL" clId="{6C47C720-D40D-4AAD-8816-08071F37F4AB}" dt="2024-09-26T06:04:21.995" v="6652" actId="1035"/>
          <ac:spMkLst>
            <pc:docMk/>
            <pc:sldMk cId="854789985" sldId="265"/>
            <ac:spMk id="5" creationId="{CA13543F-DC1D-B579-45A4-61FCC3315F4A}"/>
          </ac:spMkLst>
        </pc:spChg>
        <pc:spChg chg="add mod">
          <ac:chgData name="Peh, Wei Wooi" userId="5a9dfed8-259f-4e35-a7ff-052d448f3952" providerId="ADAL" clId="{6C47C720-D40D-4AAD-8816-08071F37F4AB}" dt="2024-09-26T06:04:21.995" v="6652" actId="1035"/>
          <ac:spMkLst>
            <pc:docMk/>
            <pc:sldMk cId="854789985" sldId="265"/>
            <ac:spMk id="12" creationId="{EBFF41C4-F62C-59FB-A42F-5539B374798A}"/>
          </ac:spMkLst>
        </pc:spChg>
        <pc:spChg chg="del">
          <ac:chgData name="Peh, Wei Wooi" userId="5a9dfed8-259f-4e35-a7ff-052d448f3952" providerId="ADAL" clId="{6C47C720-D40D-4AAD-8816-08071F37F4AB}" dt="2024-09-26T07:07:07.589" v="8690" actId="478"/>
          <ac:spMkLst>
            <pc:docMk/>
            <pc:sldMk cId="854789985" sldId="265"/>
            <ac:spMk id="13" creationId="{29CF03E6-90AF-9007-23E5-E96766C0766C}"/>
          </ac:spMkLst>
        </pc:spChg>
        <pc:spChg chg="add del mod">
          <ac:chgData name="Peh, Wei Wooi" userId="5a9dfed8-259f-4e35-a7ff-052d448f3952" providerId="ADAL" clId="{6C47C720-D40D-4AAD-8816-08071F37F4AB}" dt="2024-10-08T14:25:50.502" v="26807" actId="478"/>
          <ac:spMkLst>
            <pc:docMk/>
            <pc:sldMk cId="854789985" sldId="265"/>
            <ac:spMk id="13" creationId="{D7FB6FC1-AEE1-DD1C-1C86-0A144B5F2C5F}"/>
          </ac:spMkLst>
        </pc:spChg>
        <pc:spChg chg="add mod">
          <ac:chgData name="Peh, Wei Wooi" userId="5a9dfed8-259f-4e35-a7ff-052d448f3952" providerId="ADAL" clId="{6C47C720-D40D-4AAD-8816-08071F37F4AB}" dt="2024-09-26T06:04:21.995" v="6652" actId="1035"/>
          <ac:spMkLst>
            <pc:docMk/>
            <pc:sldMk cId="854789985" sldId="265"/>
            <ac:spMk id="14" creationId="{4679CBAB-7462-80A4-08C8-7248C05AE32D}"/>
          </ac:spMkLst>
        </pc:spChg>
        <pc:spChg chg="add mod">
          <ac:chgData name="Peh, Wei Wooi" userId="5a9dfed8-259f-4e35-a7ff-052d448f3952" providerId="ADAL" clId="{6C47C720-D40D-4AAD-8816-08071F37F4AB}" dt="2024-09-26T06:04:21.995" v="6652" actId="1035"/>
          <ac:spMkLst>
            <pc:docMk/>
            <pc:sldMk cId="854789985" sldId="265"/>
            <ac:spMk id="15" creationId="{85D70D2D-9743-C40A-C8B0-841EC707BBDB}"/>
          </ac:spMkLst>
        </pc:spChg>
        <pc:spChg chg="add mod">
          <ac:chgData name="Peh, Wei Wooi" userId="5a9dfed8-259f-4e35-a7ff-052d448f3952" providerId="ADAL" clId="{6C47C720-D40D-4AAD-8816-08071F37F4AB}" dt="2024-09-26T06:04:21.995" v="6652" actId="1035"/>
          <ac:spMkLst>
            <pc:docMk/>
            <pc:sldMk cId="854789985" sldId="265"/>
            <ac:spMk id="16" creationId="{C01EF700-72C6-8020-49ED-A1B153F06D92}"/>
          </ac:spMkLst>
        </pc:spChg>
        <pc:spChg chg="add del mod">
          <ac:chgData name="Peh, Wei Wooi" userId="5a9dfed8-259f-4e35-a7ff-052d448f3952" providerId="ADAL" clId="{6C47C720-D40D-4AAD-8816-08071F37F4AB}" dt="2024-10-08T14:26:47.608" v="26812" actId="478"/>
          <ac:spMkLst>
            <pc:docMk/>
            <pc:sldMk cId="854789985" sldId="265"/>
            <ac:spMk id="17" creationId="{4356C25C-442E-4CD7-7F9B-0A4CFA2B7E08}"/>
          </ac:spMkLst>
        </pc:spChg>
        <pc:spChg chg="add mod">
          <ac:chgData name="Peh, Wei Wooi" userId="5a9dfed8-259f-4e35-a7ff-052d448f3952" providerId="ADAL" clId="{6C47C720-D40D-4AAD-8816-08071F37F4AB}" dt="2024-09-26T06:04:21.995" v="6652" actId="1035"/>
          <ac:spMkLst>
            <pc:docMk/>
            <pc:sldMk cId="854789985" sldId="265"/>
            <ac:spMk id="23" creationId="{3B31E47E-6228-EAE7-A54E-5B6CE9BA6A44}"/>
          </ac:spMkLst>
        </pc:spChg>
        <pc:spChg chg="add del mod">
          <ac:chgData name="Peh, Wei Wooi" userId="5a9dfed8-259f-4e35-a7ff-052d448f3952" providerId="ADAL" clId="{6C47C720-D40D-4AAD-8816-08071F37F4AB}" dt="2024-10-08T14:26:27.828" v="26810" actId="478"/>
          <ac:spMkLst>
            <pc:docMk/>
            <pc:sldMk cId="854789985" sldId="265"/>
            <ac:spMk id="24" creationId="{1B535C18-D7F8-D682-28BF-C5049EE3707E}"/>
          </ac:spMkLst>
        </pc:spChg>
        <pc:spChg chg="add del mod">
          <ac:chgData name="Peh, Wei Wooi" userId="5a9dfed8-259f-4e35-a7ff-052d448f3952" providerId="ADAL" clId="{6C47C720-D40D-4AAD-8816-08071F37F4AB}" dt="2024-09-26T06:07:34.464" v="6796" actId="478"/>
          <ac:spMkLst>
            <pc:docMk/>
            <pc:sldMk cId="854789985" sldId="265"/>
            <ac:spMk id="24" creationId="{7E401F6C-0AB9-EC1C-998D-D976C7902F30}"/>
          </ac:spMkLst>
        </pc:spChg>
        <pc:spChg chg="add del mod">
          <ac:chgData name="Peh, Wei Wooi" userId="5a9dfed8-259f-4e35-a7ff-052d448f3952" providerId="ADAL" clId="{6C47C720-D40D-4AAD-8816-08071F37F4AB}" dt="2024-10-08T14:28:40.369" v="26888" actId="478"/>
          <ac:spMkLst>
            <pc:docMk/>
            <pc:sldMk cId="854789985" sldId="265"/>
            <ac:spMk id="25" creationId="{82F2764D-C053-6F08-6DF4-393307E23D8C}"/>
          </ac:spMkLst>
        </pc:spChg>
        <pc:spChg chg="add del mod">
          <ac:chgData name="Peh, Wei Wooi" userId="5a9dfed8-259f-4e35-a7ff-052d448f3952" providerId="ADAL" clId="{6C47C720-D40D-4AAD-8816-08071F37F4AB}" dt="2024-10-08T14:28:42.213" v="26889" actId="478"/>
          <ac:spMkLst>
            <pc:docMk/>
            <pc:sldMk cId="854789985" sldId="265"/>
            <ac:spMk id="26" creationId="{0DD536E6-6B2C-A6F0-AD86-281D2D22CE74}"/>
          </ac:spMkLst>
        </pc:spChg>
        <pc:spChg chg="add mod">
          <ac:chgData name="Peh, Wei Wooi" userId="5a9dfed8-259f-4e35-a7ff-052d448f3952" providerId="ADAL" clId="{6C47C720-D40D-4AAD-8816-08071F37F4AB}" dt="2024-09-26T06:05:10.396" v="6773" actId="1035"/>
          <ac:spMkLst>
            <pc:docMk/>
            <pc:sldMk cId="854789985" sldId="265"/>
            <ac:spMk id="54" creationId="{3B917A0B-6BA7-BEA4-825A-676CBA7DF8B7}"/>
          </ac:spMkLst>
        </pc:spChg>
        <pc:spChg chg="add mod">
          <ac:chgData name="Peh, Wei Wooi" userId="5a9dfed8-259f-4e35-a7ff-052d448f3952" providerId="ADAL" clId="{6C47C720-D40D-4AAD-8816-08071F37F4AB}" dt="2024-09-26T06:05:10.396" v="6773" actId="1035"/>
          <ac:spMkLst>
            <pc:docMk/>
            <pc:sldMk cId="854789985" sldId="265"/>
            <ac:spMk id="55" creationId="{6C1CE5E5-10A0-BA09-E283-954B75526C20}"/>
          </ac:spMkLst>
        </pc:spChg>
        <pc:spChg chg="add mod">
          <ac:chgData name="Peh, Wei Wooi" userId="5a9dfed8-259f-4e35-a7ff-052d448f3952" providerId="ADAL" clId="{6C47C720-D40D-4AAD-8816-08071F37F4AB}" dt="2024-09-26T06:05:10.396" v="6773" actId="1035"/>
          <ac:spMkLst>
            <pc:docMk/>
            <pc:sldMk cId="854789985" sldId="265"/>
            <ac:spMk id="56" creationId="{682E7FC9-8B41-5AC6-4195-828F04BFA8A6}"/>
          </ac:spMkLst>
        </pc:spChg>
        <pc:spChg chg="add mod">
          <ac:chgData name="Peh, Wei Wooi" userId="5a9dfed8-259f-4e35-a7ff-052d448f3952" providerId="ADAL" clId="{6C47C720-D40D-4AAD-8816-08071F37F4AB}" dt="2024-09-26T06:05:10.396" v="6773" actId="1035"/>
          <ac:spMkLst>
            <pc:docMk/>
            <pc:sldMk cId="854789985" sldId="265"/>
            <ac:spMk id="57" creationId="{494C4F5C-D4C2-E27E-67AE-35C807D55F73}"/>
          </ac:spMkLst>
        </pc:spChg>
        <pc:spChg chg="add mod">
          <ac:chgData name="Peh, Wei Wooi" userId="5a9dfed8-259f-4e35-a7ff-052d448f3952" providerId="ADAL" clId="{6C47C720-D40D-4AAD-8816-08071F37F4AB}" dt="2024-09-26T06:05:10.396" v="6773" actId="1035"/>
          <ac:spMkLst>
            <pc:docMk/>
            <pc:sldMk cId="854789985" sldId="265"/>
            <ac:spMk id="58" creationId="{40EA006B-C143-1B66-65EF-1D5A64DF6619}"/>
          </ac:spMkLst>
        </pc:spChg>
        <pc:spChg chg="add mod">
          <ac:chgData name="Peh, Wei Wooi" userId="5a9dfed8-259f-4e35-a7ff-052d448f3952" providerId="ADAL" clId="{6C47C720-D40D-4AAD-8816-08071F37F4AB}" dt="2024-09-26T06:06:11.800" v="6786" actId="1076"/>
          <ac:spMkLst>
            <pc:docMk/>
            <pc:sldMk cId="854789985" sldId="265"/>
            <ac:spMk id="59" creationId="{ACF18D0B-6E09-5507-6786-5CFE0B9A1F2F}"/>
          </ac:spMkLst>
        </pc:spChg>
        <pc:spChg chg="add mod">
          <ac:chgData name="Peh, Wei Wooi" userId="5a9dfed8-259f-4e35-a7ff-052d448f3952" providerId="ADAL" clId="{6C47C720-D40D-4AAD-8816-08071F37F4AB}" dt="2024-09-26T06:06:22.061" v="6790" actId="20577"/>
          <ac:spMkLst>
            <pc:docMk/>
            <pc:sldMk cId="854789985" sldId="265"/>
            <ac:spMk id="60" creationId="{0000B8A0-6EE2-BA99-99EA-ECD8404BE723}"/>
          </ac:spMkLst>
        </pc:spChg>
        <pc:spChg chg="add mod">
          <ac:chgData name="Peh, Wei Wooi" userId="5a9dfed8-259f-4e35-a7ff-052d448f3952" providerId="ADAL" clId="{6C47C720-D40D-4AAD-8816-08071F37F4AB}" dt="2024-09-26T06:06:33.430" v="6792" actId="1076"/>
          <ac:spMkLst>
            <pc:docMk/>
            <pc:sldMk cId="854789985" sldId="265"/>
            <ac:spMk id="61" creationId="{181BD32C-6B56-2ADE-60D0-E5F90F9A6A0D}"/>
          </ac:spMkLst>
        </pc:spChg>
        <pc:spChg chg="add mod">
          <ac:chgData name="Peh, Wei Wooi" userId="5a9dfed8-259f-4e35-a7ff-052d448f3952" providerId="ADAL" clId="{6C47C720-D40D-4AAD-8816-08071F37F4AB}" dt="2024-09-26T06:06:43.257" v="6794" actId="1076"/>
          <ac:spMkLst>
            <pc:docMk/>
            <pc:sldMk cId="854789985" sldId="265"/>
            <ac:spMk id="62" creationId="{B443CAB5-8DB2-93BF-EA24-135589FC5E8E}"/>
          </ac:spMkLst>
        </pc:spChg>
        <pc:spChg chg="add mod">
          <ac:chgData name="Peh, Wei Wooi" userId="5a9dfed8-259f-4e35-a7ff-052d448f3952" providerId="ADAL" clId="{6C47C720-D40D-4AAD-8816-08071F37F4AB}" dt="2024-09-26T06:07:58.018" v="6800" actId="14100"/>
          <ac:spMkLst>
            <pc:docMk/>
            <pc:sldMk cId="854789985" sldId="265"/>
            <ac:spMk id="63" creationId="{E0467E31-9BFB-246E-70BF-59D3BFF0D131}"/>
          </ac:spMkLst>
        </pc:spChg>
        <pc:spChg chg="add del mod">
          <ac:chgData name="Peh, Wei Wooi" userId="5a9dfed8-259f-4e35-a7ff-052d448f3952" providerId="ADAL" clId="{6C47C720-D40D-4AAD-8816-08071F37F4AB}" dt="2024-09-26T06:15:04.118" v="6903" actId="478"/>
          <ac:spMkLst>
            <pc:docMk/>
            <pc:sldMk cId="854789985" sldId="265"/>
            <ac:spMk id="64" creationId="{E9D13D81-A077-C98F-1B1D-A284911CE719}"/>
          </ac:spMkLst>
        </pc:spChg>
        <pc:spChg chg="add del mod">
          <ac:chgData name="Peh, Wei Wooi" userId="5a9dfed8-259f-4e35-a7ff-052d448f3952" providerId="ADAL" clId="{6C47C720-D40D-4AAD-8816-08071F37F4AB}" dt="2024-10-08T14:21:18.359" v="26489" actId="478"/>
          <ac:spMkLst>
            <pc:docMk/>
            <pc:sldMk cId="854789985" sldId="265"/>
            <ac:spMk id="65" creationId="{A33D22BE-8206-1587-9632-B88465F0F97B}"/>
          </ac:spMkLst>
        </pc:spChg>
        <pc:grpChg chg="add mod">
          <ac:chgData name="Peh, Wei Wooi" userId="5a9dfed8-259f-4e35-a7ff-052d448f3952" providerId="ADAL" clId="{6C47C720-D40D-4AAD-8816-08071F37F4AB}" dt="2024-09-26T06:05:10.396" v="6773" actId="1035"/>
          <ac:grpSpMkLst>
            <pc:docMk/>
            <pc:sldMk cId="854789985" sldId="265"/>
            <ac:grpSpMk id="53" creationId="{E8107AB2-AC89-ADAC-7CA2-8E2A9219984E}"/>
          </ac:grpSpMkLst>
        </pc:grpChg>
        <pc:picChg chg="add del mod">
          <ac:chgData name="Peh, Wei Wooi" userId="5a9dfed8-259f-4e35-a7ff-052d448f3952" providerId="ADAL" clId="{6C47C720-D40D-4AAD-8816-08071F37F4AB}" dt="2024-09-26T05:56:48.601" v="6465" actId="478"/>
          <ac:picMkLst>
            <pc:docMk/>
            <pc:sldMk cId="854789985" sldId="265"/>
            <ac:picMk id="26" creationId="{1BCDF934-A36B-6AF7-C5BE-959FCD3E0BFA}"/>
          </ac:picMkLst>
        </pc:picChg>
        <pc:picChg chg="add del mod">
          <ac:chgData name="Peh, Wei Wooi" userId="5a9dfed8-259f-4e35-a7ff-052d448f3952" providerId="ADAL" clId="{6C47C720-D40D-4AAD-8816-08071F37F4AB}" dt="2024-09-26T05:57:00.694" v="6468" actId="478"/>
          <ac:picMkLst>
            <pc:docMk/>
            <pc:sldMk cId="854789985" sldId="265"/>
            <ac:picMk id="28" creationId="{48E912B0-3A8C-67D9-B1E2-76FE84652221}"/>
          </ac:picMkLst>
        </pc:picChg>
        <pc:picChg chg="add mod">
          <ac:chgData name="Peh, Wei Wooi" userId="5a9dfed8-259f-4e35-a7ff-052d448f3952" providerId="ADAL" clId="{6C47C720-D40D-4AAD-8816-08071F37F4AB}" dt="2024-09-26T06:05:10.396" v="6773" actId="1035"/>
          <ac:picMkLst>
            <pc:docMk/>
            <pc:sldMk cId="854789985" sldId="265"/>
            <ac:picMk id="30" creationId="{EE9D1056-C887-AB36-79C5-672565EE857B}"/>
          </ac:picMkLst>
        </pc:picChg>
        <pc:picChg chg="add del mod">
          <ac:chgData name="Peh, Wei Wooi" userId="5a9dfed8-259f-4e35-a7ff-052d448f3952" providerId="ADAL" clId="{6C47C720-D40D-4AAD-8816-08071F37F4AB}" dt="2024-09-26T05:57:29.889" v="6479" actId="478"/>
          <ac:picMkLst>
            <pc:docMk/>
            <pc:sldMk cId="854789985" sldId="265"/>
            <ac:picMk id="32" creationId="{12954226-57F9-BFDC-AA36-30D99129CBC3}"/>
          </ac:picMkLst>
        </pc:picChg>
        <pc:picChg chg="add del mod">
          <ac:chgData name="Peh, Wei Wooi" userId="5a9dfed8-259f-4e35-a7ff-052d448f3952" providerId="ADAL" clId="{6C47C720-D40D-4AAD-8816-08071F37F4AB}" dt="2024-09-26T05:57:24.518" v="6477" actId="478"/>
          <ac:picMkLst>
            <pc:docMk/>
            <pc:sldMk cId="854789985" sldId="265"/>
            <ac:picMk id="34" creationId="{89BE00D9-0958-FCF4-8DB2-B9DE1644F9C5}"/>
          </ac:picMkLst>
        </pc:picChg>
        <pc:picChg chg="add del mod">
          <ac:chgData name="Peh, Wei Wooi" userId="5a9dfed8-259f-4e35-a7ff-052d448f3952" providerId="ADAL" clId="{6C47C720-D40D-4AAD-8816-08071F37F4AB}" dt="2024-09-26T05:57:27.559" v="6478" actId="478"/>
          <ac:picMkLst>
            <pc:docMk/>
            <pc:sldMk cId="854789985" sldId="265"/>
            <ac:picMk id="36" creationId="{9044F7BB-18EC-E8D0-B1C0-3FAC3F951A42}"/>
          </ac:picMkLst>
        </pc:picChg>
        <pc:picChg chg="add del mod">
          <ac:chgData name="Peh, Wei Wooi" userId="5a9dfed8-259f-4e35-a7ff-052d448f3952" providerId="ADAL" clId="{6C47C720-D40D-4AAD-8816-08071F37F4AB}" dt="2024-09-26T05:59:13.722" v="6506" actId="478"/>
          <ac:picMkLst>
            <pc:docMk/>
            <pc:sldMk cId="854789985" sldId="265"/>
            <ac:picMk id="38" creationId="{74BD52EF-B917-7CCC-DA94-61BC4C059F2B}"/>
          </ac:picMkLst>
        </pc:picChg>
        <pc:picChg chg="add del mod">
          <ac:chgData name="Peh, Wei Wooi" userId="5a9dfed8-259f-4e35-a7ff-052d448f3952" providerId="ADAL" clId="{6C47C720-D40D-4AAD-8816-08071F37F4AB}" dt="2024-09-26T05:59:05.717" v="6505" actId="478"/>
          <ac:picMkLst>
            <pc:docMk/>
            <pc:sldMk cId="854789985" sldId="265"/>
            <ac:picMk id="40" creationId="{96481C2E-4EBB-2D05-88F4-2BB0C3D8C48B}"/>
          </ac:picMkLst>
        </pc:picChg>
        <pc:picChg chg="add mod">
          <ac:chgData name="Peh, Wei Wooi" userId="5a9dfed8-259f-4e35-a7ff-052d448f3952" providerId="ADAL" clId="{6C47C720-D40D-4AAD-8816-08071F37F4AB}" dt="2024-09-26T06:05:10.396" v="6773" actId="1035"/>
          <ac:picMkLst>
            <pc:docMk/>
            <pc:sldMk cId="854789985" sldId="265"/>
            <ac:picMk id="42" creationId="{CCA07BE5-20D7-8C41-38EC-9014D8F42DDA}"/>
          </ac:picMkLst>
        </pc:picChg>
        <pc:picChg chg="add mod">
          <ac:chgData name="Peh, Wei Wooi" userId="5a9dfed8-259f-4e35-a7ff-052d448f3952" providerId="ADAL" clId="{6C47C720-D40D-4AAD-8816-08071F37F4AB}" dt="2024-09-26T06:05:10.396" v="6773" actId="1035"/>
          <ac:picMkLst>
            <pc:docMk/>
            <pc:sldMk cId="854789985" sldId="265"/>
            <ac:picMk id="44" creationId="{27130D45-E2E8-D59A-393B-68AF8ED5BC11}"/>
          </ac:picMkLst>
        </pc:picChg>
        <pc:picChg chg="add del mod">
          <ac:chgData name="Peh, Wei Wooi" userId="5a9dfed8-259f-4e35-a7ff-052d448f3952" providerId="ADAL" clId="{6C47C720-D40D-4AAD-8816-08071F37F4AB}" dt="2024-09-26T05:57:43.725" v="6483" actId="478"/>
          <ac:picMkLst>
            <pc:docMk/>
            <pc:sldMk cId="854789985" sldId="265"/>
            <ac:picMk id="46" creationId="{78A1F233-A8B5-21FE-1D86-284797D5FDEE}"/>
          </ac:picMkLst>
        </pc:picChg>
        <pc:picChg chg="add mod">
          <ac:chgData name="Peh, Wei Wooi" userId="5a9dfed8-259f-4e35-a7ff-052d448f3952" providerId="ADAL" clId="{6C47C720-D40D-4AAD-8816-08071F37F4AB}" dt="2024-09-26T05:58:50.506" v="6502" actId="164"/>
          <ac:picMkLst>
            <pc:docMk/>
            <pc:sldMk cId="854789985" sldId="265"/>
            <ac:picMk id="48" creationId="{106F0281-9673-25FF-0F42-53217F12AC3F}"/>
          </ac:picMkLst>
        </pc:picChg>
        <pc:picChg chg="add mod">
          <ac:chgData name="Peh, Wei Wooi" userId="5a9dfed8-259f-4e35-a7ff-052d448f3952" providerId="ADAL" clId="{6C47C720-D40D-4AAD-8816-08071F37F4AB}" dt="2024-09-26T05:58:50.506" v="6502" actId="164"/>
          <ac:picMkLst>
            <pc:docMk/>
            <pc:sldMk cId="854789985" sldId="265"/>
            <ac:picMk id="51" creationId="{7B016F7C-0FCC-3F41-7D29-023FDC400CA2}"/>
          </ac:picMkLst>
        </pc:picChg>
        <pc:cxnChg chg="add mod">
          <ac:chgData name="Peh, Wei Wooi" userId="5a9dfed8-259f-4e35-a7ff-052d448f3952" providerId="ADAL" clId="{6C47C720-D40D-4AAD-8816-08071F37F4AB}" dt="2024-09-26T06:04:21.995" v="6652" actId="1035"/>
          <ac:cxnSpMkLst>
            <pc:docMk/>
            <pc:sldMk cId="854789985" sldId="265"/>
            <ac:cxnSpMk id="22" creationId="{EF04CB99-9FF8-E1EF-83CB-24AD145AFE45}"/>
          </ac:cxnSpMkLst>
        </pc:cxnChg>
      </pc:sldChg>
      <pc:sldChg chg="addSp delSp modSp add mod modNotesTx">
        <pc:chgData name="Peh, Wei Wooi" userId="5a9dfed8-259f-4e35-a7ff-052d448f3952" providerId="ADAL" clId="{6C47C720-D40D-4AAD-8816-08071F37F4AB}" dt="2024-09-26T07:07:02.194" v="8689" actId="478"/>
        <pc:sldMkLst>
          <pc:docMk/>
          <pc:sldMk cId="979159214" sldId="266"/>
        </pc:sldMkLst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4" creationId="{5B6A7FB7-04E1-C9CC-C5BC-454D1087DAE0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5" creationId="{CA13543F-DC1D-B579-45A4-61FCC3315F4A}"/>
          </ac:spMkLst>
        </pc:spChg>
        <pc:spChg chg="del">
          <ac:chgData name="Peh, Wei Wooi" userId="5a9dfed8-259f-4e35-a7ff-052d448f3952" providerId="ADAL" clId="{6C47C720-D40D-4AAD-8816-08071F37F4AB}" dt="2024-09-26T06:23:00.932" v="6915" actId="478"/>
          <ac:spMkLst>
            <pc:docMk/>
            <pc:sldMk cId="979159214" sldId="266"/>
            <ac:spMk id="11" creationId="{DF7EF1AF-1642-B355-DE34-67A44D36B0C6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12" creationId="{EBFF41C4-F62C-59FB-A42F-5539B374798A}"/>
          </ac:spMkLst>
        </pc:spChg>
        <pc:spChg chg="del">
          <ac:chgData name="Peh, Wei Wooi" userId="5a9dfed8-259f-4e35-a7ff-052d448f3952" providerId="ADAL" clId="{6C47C720-D40D-4AAD-8816-08071F37F4AB}" dt="2024-09-26T07:07:02.194" v="8689" actId="478"/>
          <ac:spMkLst>
            <pc:docMk/>
            <pc:sldMk cId="979159214" sldId="266"/>
            <ac:spMk id="13" creationId="{29CF03E6-90AF-9007-23E5-E96766C0766C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14" creationId="{4679CBAB-7462-80A4-08C8-7248C05AE32D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15" creationId="{85D70D2D-9743-C40A-C8B0-841EC707BBDB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16" creationId="{C01EF700-72C6-8020-49ED-A1B153F06D92}"/>
          </ac:spMkLst>
        </pc:spChg>
        <pc:spChg chg="del mod">
          <ac:chgData name="Peh, Wei Wooi" userId="5a9dfed8-259f-4e35-a7ff-052d448f3952" providerId="ADAL" clId="{6C47C720-D40D-4AAD-8816-08071F37F4AB}" dt="2024-09-26T06:29:38.898" v="7278" actId="478"/>
          <ac:spMkLst>
            <pc:docMk/>
            <pc:sldMk cId="979159214" sldId="266"/>
            <ac:spMk id="21" creationId="{2D62BEA6-4492-8B20-462E-176F89CB6495}"/>
          </ac:spMkLst>
        </pc:spChg>
        <pc:spChg chg="del">
          <ac:chgData name="Peh, Wei Wooi" userId="5a9dfed8-259f-4e35-a7ff-052d448f3952" providerId="ADAL" clId="{6C47C720-D40D-4AAD-8816-08071F37F4AB}" dt="2024-09-26T06:24:29.452" v="6980" actId="478"/>
          <ac:spMkLst>
            <pc:docMk/>
            <pc:sldMk cId="979159214" sldId="266"/>
            <ac:spMk id="23" creationId="{3B31E47E-6228-EAE7-A54E-5B6CE9BA6A44}"/>
          </ac:spMkLst>
        </pc:spChg>
        <pc:spChg chg="add del mod">
          <ac:chgData name="Peh, Wei Wooi" userId="5a9dfed8-259f-4e35-a7ff-052d448f3952" providerId="ADAL" clId="{6C47C720-D40D-4AAD-8816-08071F37F4AB}" dt="2024-09-26T06:29:43.209" v="7279" actId="478"/>
          <ac:spMkLst>
            <pc:docMk/>
            <pc:sldMk cId="979159214" sldId="266"/>
            <ac:spMk id="24" creationId="{54C3FB63-DCD5-6BFE-AEB4-7FB33BD843B2}"/>
          </ac:spMkLst>
        </pc:spChg>
        <pc:spChg chg="add mod">
          <ac:chgData name="Peh, Wei Wooi" userId="5a9dfed8-259f-4e35-a7ff-052d448f3952" providerId="ADAL" clId="{6C47C720-D40D-4AAD-8816-08071F37F4AB}" dt="2024-09-26T06:30:23.312" v="7303" actId="207"/>
          <ac:spMkLst>
            <pc:docMk/>
            <pc:sldMk cId="979159214" sldId="266"/>
            <ac:spMk id="25" creationId="{A3974172-C811-0277-1644-4C9FB5258C03}"/>
          </ac:spMkLst>
        </pc:spChg>
        <pc:spChg chg="add del mod">
          <ac:chgData name="Peh, Wei Wooi" userId="5a9dfed8-259f-4e35-a7ff-052d448f3952" providerId="ADAL" clId="{6C47C720-D40D-4AAD-8816-08071F37F4AB}" dt="2024-09-26T06:36:08.454" v="7401" actId="478"/>
          <ac:spMkLst>
            <pc:docMk/>
            <pc:sldMk cId="979159214" sldId="266"/>
            <ac:spMk id="26" creationId="{1A822B36-57E6-69CD-6CED-835DD2534D60}"/>
          </ac:spMkLst>
        </pc:spChg>
        <pc:spChg chg="add mod">
          <ac:chgData name="Peh, Wei Wooi" userId="5a9dfed8-259f-4e35-a7ff-052d448f3952" providerId="ADAL" clId="{6C47C720-D40D-4AAD-8816-08071F37F4AB}" dt="2024-09-26T06:36:18.624" v="7415" actId="207"/>
          <ac:spMkLst>
            <pc:docMk/>
            <pc:sldMk cId="979159214" sldId="266"/>
            <ac:spMk id="27" creationId="{76E50E34-24A8-BFDD-6B61-60D39E5D554E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54" creationId="{3B917A0B-6BA7-BEA4-825A-676CBA7DF8B7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55" creationId="{6C1CE5E5-10A0-BA09-E283-954B75526C20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56" creationId="{682E7FC9-8B41-5AC6-4195-828F04BFA8A6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57" creationId="{494C4F5C-D4C2-E27E-67AE-35C807D55F73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58" creationId="{40EA006B-C143-1B66-65EF-1D5A64DF6619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59" creationId="{ACF18D0B-6E09-5507-6786-5CFE0B9A1F2F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60" creationId="{0000B8A0-6EE2-BA99-99EA-ECD8404BE723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61" creationId="{181BD32C-6B56-2ADE-60D0-E5F90F9A6A0D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62" creationId="{B443CAB5-8DB2-93BF-EA24-135589FC5E8E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63" creationId="{E0467E31-9BFB-246E-70BF-59D3BFF0D131}"/>
          </ac:spMkLst>
        </pc:spChg>
        <pc:spChg chg="del">
          <ac:chgData name="Peh, Wei Wooi" userId="5a9dfed8-259f-4e35-a7ff-052d448f3952" providerId="ADAL" clId="{6C47C720-D40D-4AAD-8816-08071F37F4AB}" dt="2024-09-26T06:24:34.924" v="6981" actId="478"/>
          <ac:spMkLst>
            <pc:docMk/>
            <pc:sldMk cId="979159214" sldId="266"/>
            <ac:spMk id="65" creationId="{A33D22BE-8206-1587-9632-B88465F0F97B}"/>
          </ac:spMkLst>
        </pc:spChg>
        <pc:grpChg chg="del">
          <ac:chgData name="Peh, Wei Wooi" userId="5a9dfed8-259f-4e35-a7ff-052d448f3952" providerId="ADAL" clId="{6C47C720-D40D-4AAD-8816-08071F37F4AB}" dt="2024-09-26T06:24:34.924" v="6981" actId="478"/>
          <ac:grpSpMkLst>
            <pc:docMk/>
            <pc:sldMk cId="979159214" sldId="266"/>
            <ac:grpSpMk id="53" creationId="{E8107AB2-AC89-ADAC-7CA2-8E2A9219984E}"/>
          </ac:grpSpMkLst>
        </pc:grpChg>
        <pc:picChg chg="add mod">
          <ac:chgData name="Peh, Wei Wooi" userId="5a9dfed8-259f-4e35-a7ff-052d448f3952" providerId="ADAL" clId="{6C47C720-D40D-4AAD-8816-08071F37F4AB}" dt="2024-09-26T06:35:40.183" v="7400" actId="1038"/>
          <ac:picMkLst>
            <pc:docMk/>
            <pc:sldMk cId="979159214" sldId="266"/>
            <ac:picMk id="17" creationId="{3C4BAB79-940E-4031-F476-5EC349F6890E}"/>
          </ac:picMkLst>
        </pc:picChg>
        <pc:picChg chg="del">
          <ac:chgData name="Peh, Wei Wooi" userId="5a9dfed8-259f-4e35-a7ff-052d448f3952" providerId="ADAL" clId="{6C47C720-D40D-4AAD-8816-08071F37F4AB}" dt="2024-09-26T06:24:34.924" v="6981" actId="478"/>
          <ac:picMkLst>
            <pc:docMk/>
            <pc:sldMk cId="979159214" sldId="266"/>
            <ac:picMk id="30" creationId="{EE9D1056-C887-AB36-79C5-672565EE857B}"/>
          </ac:picMkLst>
        </pc:picChg>
        <pc:picChg chg="del">
          <ac:chgData name="Peh, Wei Wooi" userId="5a9dfed8-259f-4e35-a7ff-052d448f3952" providerId="ADAL" clId="{6C47C720-D40D-4AAD-8816-08071F37F4AB}" dt="2024-09-26T06:24:34.924" v="6981" actId="478"/>
          <ac:picMkLst>
            <pc:docMk/>
            <pc:sldMk cId="979159214" sldId="266"/>
            <ac:picMk id="42" creationId="{CCA07BE5-20D7-8C41-38EC-9014D8F42DDA}"/>
          </ac:picMkLst>
        </pc:picChg>
        <pc:picChg chg="del">
          <ac:chgData name="Peh, Wei Wooi" userId="5a9dfed8-259f-4e35-a7ff-052d448f3952" providerId="ADAL" clId="{6C47C720-D40D-4AAD-8816-08071F37F4AB}" dt="2024-09-26T06:24:34.924" v="6981" actId="478"/>
          <ac:picMkLst>
            <pc:docMk/>
            <pc:sldMk cId="979159214" sldId="266"/>
            <ac:picMk id="44" creationId="{27130D45-E2E8-D59A-393B-68AF8ED5BC11}"/>
          </ac:picMkLst>
        </pc:picChg>
        <pc:picChg chg="mod">
          <ac:chgData name="Peh, Wei Wooi" userId="5a9dfed8-259f-4e35-a7ff-052d448f3952" providerId="ADAL" clId="{6C47C720-D40D-4AAD-8816-08071F37F4AB}" dt="2024-09-26T06:24:03.437" v="6979" actId="1076"/>
          <ac:picMkLst>
            <pc:docMk/>
            <pc:sldMk cId="979159214" sldId="266"/>
            <ac:picMk id="50" creationId="{6FABD995-7415-27DB-BA0D-5A24CB15AB88}"/>
          </ac:picMkLst>
        </pc:picChg>
        <pc:picChg chg="mod">
          <ac:chgData name="Peh, Wei Wooi" userId="5a9dfed8-259f-4e35-a7ff-052d448f3952" providerId="ADAL" clId="{6C47C720-D40D-4AAD-8816-08071F37F4AB}" dt="2024-09-26T06:22:48.707" v="6912" actId="1076"/>
          <ac:picMkLst>
            <pc:docMk/>
            <pc:sldMk cId="979159214" sldId="266"/>
            <ac:picMk id="52" creationId="{FB7432E0-32B2-C87A-3D3C-21F675786677}"/>
          </ac:picMkLst>
        </pc:picChg>
        <pc:cxnChg chg="del">
          <ac:chgData name="Peh, Wei Wooi" userId="5a9dfed8-259f-4e35-a7ff-052d448f3952" providerId="ADAL" clId="{6C47C720-D40D-4AAD-8816-08071F37F4AB}" dt="2024-09-26T06:24:34.924" v="6981" actId="478"/>
          <ac:cxnSpMkLst>
            <pc:docMk/>
            <pc:sldMk cId="979159214" sldId="266"/>
            <ac:cxnSpMk id="22" creationId="{EF04CB99-9FF8-E1EF-83CB-24AD145AFE45}"/>
          </ac:cxnSpMkLst>
        </pc:cxnChg>
      </pc:sldChg>
      <pc:sldChg chg="addSp delSp modSp add mod modNotesTx">
        <pc:chgData name="Peh, Wei Wooi" userId="5a9dfed8-259f-4e35-a7ff-052d448f3952" providerId="ADAL" clId="{6C47C720-D40D-4AAD-8816-08071F37F4AB}" dt="2024-10-08T08:26:00.926" v="24366"/>
        <pc:sldMkLst>
          <pc:docMk/>
          <pc:sldMk cId="3093757148" sldId="267"/>
        </pc:sldMkLst>
        <pc:spChg chg="del">
          <ac:chgData name="Peh, Wei Wooi" userId="5a9dfed8-259f-4e35-a7ff-052d448f3952" providerId="ADAL" clId="{6C47C720-D40D-4AAD-8816-08071F37F4AB}" dt="2024-09-26T07:06:56.494" v="8688" actId="478"/>
          <ac:spMkLst>
            <pc:docMk/>
            <pc:sldMk cId="3093757148" sldId="267"/>
            <ac:spMk id="13" creationId="{29CF03E6-90AF-9007-23E5-E96766C0766C}"/>
          </ac:spMkLst>
        </pc:spChg>
        <pc:spChg chg="mod">
          <ac:chgData name="Peh, Wei Wooi" userId="5a9dfed8-259f-4e35-a7ff-052d448f3952" providerId="ADAL" clId="{6C47C720-D40D-4AAD-8816-08071F37F4AB}" dt="2024-09-26T06:31:14.505" v="7356" actId="1076"/>
          <ac:spMkLst>
            <pc:docMk/>
            <pc:sldMk cId="3093757148" sldId="267"/>
            <ac:spMk id="24" creationId="{54C3FB63-DCD5-6BFE-AEB4-7FB33BD843B2}"/>
          </ac:spMkLst>
        </pc:spChg>
        <pc:picChg chg="add del mod">
          <ac:chgData name="Peh, Wei Wooi" userId="5a9dfed8-259f-4e35-a7ff-052d448f3952" providerId="ADAL" clId="{6C47C720-D40D-4AAD-8816-08071F37F4AB}" dt="2024-09-26T06:34:09.230" v="7372" actId="478"/>
          <ac:picMkLst>
            <pc:docMk/>
            <pc:sldMk cId="3093757148" sldId="267"/>
            <ac:picMk id="5" creationId="{5F55C203-C37D-2F37-45EC-2EF1C03B35C1}"/>
          </ac:picMkLst>
        </pc:picChg>
        <pc:picChg chg="add mod">
          <ac:chgData name="Peh, Wei Wooi" userId="5a9dfed8-259f-4e35-a7ff-052d448f3952" providerId="ADAL" clId="{6C47C720-D40D-4AAD-8816-08071F37F4AB}" dt="2024-09-26T06:47:42.334" v="7906" actId="1037"/>
          <ac:picMkLst>
            <pc:docMk/>
            <pc:sldMk cId="3093757148" sldId="267"/>
            <ac:picMk id="15" creationId="{5016D347-1A53-16D8-B601-4AE72908E47F}"/>
          </ac:picMkLst>
        </pc:picChg>
        <pc:picChg chg="add mod">
          <ac:chgData name="Peh, Wei Wooi" userId="5a9dfed8-259f-4e35-a7ff-052d448f3952" providerId="ADAL" clId="{6C47C720-D40D-4AAD-8816-08071F37F4AB}" dt="2024-09-26T06:54:45.182" v="8273" actId="688"/>
          <ac:picMkLst>
            <pc:docMk/>
            <pc:sldMk cId="3093757148" sldId="267"/>
            <ac:picMk id="16" creationId="{82E7E229-C61B-8E21-19F9-7518EF966B35}"/>
          </ac:picMkLst>
        </pc:picChg>
        <pc:picChg chg="mod">
          <ac:chgData name="Peh, Wei Wooi" userId="5a9dfed8-259f-4e35-a7ff-052d448f3952" providerId="ADAL" clId="{6C47C720-D40D-4AAD-8816-08071F37F4AB}" dt="2024-09-26T06:31:17.885" v="7361" actId="1036"/>
          <ac:picMkLst>
            <pc:docMk/>
            <pc:sldMk cId="3093757148" sldId="267"/>
            <ac:picMk id="17" creationId="{3C4BAB79-940E-4031-F476-5EC349F6890E}"/>
          </ac:picMkLst>
        </pc:picChg>
        <pc:picChg chg="add mod">
          <ac:chgData name="Peh, Wei Wooi" userId="5a9dfed8-259f-4e35-a7ff-052d448f3952" providerId="ADAL" clId="{6C47C720-D40D-4AAD-8816-08071F37F4AB}" dt="2024-09-26T07:06:52.178" v="8687" actId="1035"/>
          <ac:picMkLst>
            <pc:docMk/>
            <pc:sldMk cId="3093757148" sldId="267"/>
            <ac:picMk id="22" creationId="{DC1F6D7F-59E5-BB20-D4C4-5D3289A25BCE}"/>
          </ac:picMkLst>
        </pc:picChg>
        <pc:picChg chg="add mod">
          <ac:chgData name="Peh, Wei Wooi" userId="5a9dfed8-259f-4e35-a7ff-052d448f3952" providerId="ADAL" clId="{6C47C720-D40D-4AAD-8816-08071F37F4AB}" dt="2024-09-26T06:56:51.471" v="8302" actId="1035"/>
          <ac:picMkLst>
            <pc:docMk/>
            <pc:sldMk cId="3093757148" sldId="267"/>
            <ac:picMk id="23" creationId="{F2BF65F3-9337-FF98-180B-0F5694581A35}"/>
          </ac:picMkLst>
        </pc:picChg>
        <pc:picChg chg="add mod">
          <ac:chgData name="Peh, Wei Wooi" userId="5a9dfed8-259f-4e35-a7ff-052d448f3952" providerId="ADAL" clId="{6C47C720-D40D-4AAD-8816-08071F37F4AB}" dt="2024-09-26T07:08:32.446" v="8734" actId="1036"/>
          <ac:picMkLst>
            <pc:docMk/>
            <pc:sldMk cId="3093757148" sldId="267"/>
            <ac:picMk id="25" creationId="{73A5A1C5-56DB-7026-E32C-B4FE1BA96B63}"/>
          </ac:picMkLst>
        </pc:picChg>
        <pc:cxnChg chg="add mod">
          <ac:chgData name="Peh, Wei Wooi" userId="5a9dfed8-259f-4e35-a7ff-052d448f3952" providerId="ADAL" clId="{6C47C720-D40D-4AAD-8816-08071F37F4AB}" dt="2024-09-26T06:35:17.200" v="7379" actId="1038"/>
          <ac:cxnSpMkLst>
            <pc:docMk/>
            <pc:sldMk cId="3093757148" sldId="267"/>
            <ac:cxnSpMk id="12" creationId="{D3CD1F2C-AA7B-42C6-61D1-9C0A1C13729B}"/>
          </ac:cxnSpMkLst>
        </pc:cxnChg>
      </pc:sldChg>
      <pc:sldChg chg="addSp delSp modSp add mod modNotesTx">
        <pc:chgData name="Peh, Wei Wooi" userId="5a9dfed8-259f-4e35-a7ff-052d448f3952" providerId="ADAL" clId="{6C47C720-D40D-4AAD-8816-08071F37F4AB}" dt="2024-10-08T01:13:18.594" v="22956" actId="20577"/>
        <pc:sldMkLst>
          <pc:docMk/>
          <pc:sldMk cId="1422793847" sldId="268"/>
        </pc:sldMkLst>
        <pc:spChg chg="del">
          <ac:chgData name="Peh, Wei Wooi" userId="5a9dfed8-259f-4e35-a7ff-052d448f3952" providerId="ADAL" clId="{6C47C720-D40D-4AAD-8816-08071F37F4AB}" dt="2024-09-26T06:55:54.897" v="8278" actId="478"/>
          <ac:spMkLst>
            <pc:docMk/>
            <pc:sldMk cId="1422793847" sldId="268"/>
            <ac:spMk id="13" creationId="{29CF03E6-90AF-9007-23E5-E96766C0766C}"/>
          </ac:spMkLst>
        </pc:spChg>
        <pc:spChg chg="add del mod">
          <ac:chgData name="Peh, Wei Wooi" userId="5a9dfed8-259f-4e35-a7ff-052d448f3952" providerId="ADAL" clId="{6C47C720-D40D-4AAD-8816-08071F37F4AB}" dt="2024-09-26T06:48:36.033" v="7931" actId="20577"/>
          <ac:spMkLst>
            <pc:docMk/>
            <pc:sldMk cId="1422793847" sldId="268"/>
            <ac:spMk id="21" creationId="{2D62BEA6-4492-8B20-462E-176F89CB6495}"/>
          </ac:spMkLst>
        </pc:spChg>
        <pc:spChg chg="del mod">
          <ac:chgData name="Peh, Wei Wooi" userId="5a9dfed8-259f-4e35-a7ff-052d448f3952" providerId="ADAL" clId="{6C47C720-D40D-4AAD-8816-08071F37F4AB}" dt="2024-09-26T06:40:27.808" v="7456" actId="478"/>
          <ac:spMkLst>
            <pc:docMk/>
            <pc:sldMk cId="1422793847" sldId="268"/>
            <ac:spMk id="24" creationId="{54C3FB63-DCD5-6BFE-AEB4-7FB33BD843B2}"/>
          </ac:spMkLst>
        </pc:spChg>
        <pc:grpChg chg="del">
          <ac:chgData name="Peh, Wei Wooi" userId="5a9dfed8-259f-4e35-a7ff-052d448f3952" providerId="ADAL" clId="{6C47C720-D40D-4AAD-8816-08071F37F4AB}" dt="2024-09-26T06:56:14.327" v="8283" actId="478"/>
          <ac:grpSpMkLst>
            <pc:docMk/>
            <pc:sldMk cId="1422793847" sldId="268"/>
            <ac:grpSpMk id="6" creationId="{679159FD-FE71-01F4-EF78-0BAD9C39F8D8}"/>
          </ac:grpSpMkLst>
        </pc:grpChg>
        <pc:picChg chg="del">
          <ac:chgData name="Peh, Wei Wooi" userId="5a9dfed8-259f-4e35-a7ff-052d448f3952" providerId="ADAL" clId="{6C47C720-D40D-4AAD-8816-08071F37F4AB}" dt="2024-09-26T06:56:13.282" v="8282" actId="478"/>
          <ac:picMkLst>
            <pc:docMk/>
            <pc:sldMk cId="1422793847" sldId="268"/>
            <ac:picMk id="2" creationId="{A5F1A2DF-09EE-6D2D-FD40-C1AE30CFC59F}"/>
          </ac:picMkLst>
        </pc:picChg>
        <pc:picChg chg="del">
          <ac:chgData name="Peh, Wei Wooi" userId="5a9dfed8-259f-4e35-a7ff-052d448f3952" providerId="ADAL" clId="{6C47C720-D40D-4AAD-8816-08071F37F4AB}" dt="2024-09-26T06:56:12.203" v="8281" actId="478"/>
          <ac:picMkLst>
            <pc:docMk/>
            <pc:sldMk cId="1422793847" sldId="268"/>
            <ac:picMk id="3" creationId="{B7BEBABB-E7F5-FBBF-9AF8-32D849B701AC}"/>
          </ac:picMkLst>
        </pc:picChg>
        <pc:picChg chg="add mod">
          <ac:chgData name="Peh, Wei Wooi" userId="5a9dfed8-259f-4e35-a7ff-052d448f3952" providerId="ADAL" clId="{6C47C720-D40D-4AAD-8816-08071F37F4AB}" dt="2024-09-26T06:47:17.281" v="7699" actId="14100"/>
          <ac:picMkLst>
            <pc:docMk/>
            <pc:sldMk cId="1422793847" sldId="268"/>
            <ac:picMk id="5" creationId="{AD3086EF-16B8-C85E-39D7-82C2B081B7C8}"/>
          </ac:picMkLst>
        </pc:picChg>
        <pc:picChg chg="add mod">
          <ac:chgData name="Peh, Wei Wooi" userId="5a9dfed8-259f-4e35-a7ff-052d448f3952" providerId="ADAL" clId="{6C47C720-D40D-4AAD-8816-08071F37F4AB}" dt="2024-09-26T06:51:56.327" v="7973" actId="1076"/>
          <ac:picMkLst>
            <pc:docMk/>
            <pc:sldMk cId="1422793847" sldId="268"/>
            <ac:picMk id="14" creationId="{3F3D9619-5D61-F092-363A-9695A50ED463}"/>
          </ac:picMkLst>
        </pc:picChg>
        <pc:picChg chg="add mod">
          <ac:chgData name="Peh, Wei Wooi" userId="5a9dfed8-259f-4e35-a7ff-052d448f3952" providerId="ADAL" clId="{6C47C720-D40D-4AAD-8816-08071F37F4AB}" dt="2024-09-26T06:52:20.194" v="7976" actId="1037"/>
          <ac:picMkLst>
            <pc:docMk/>
            <pc:sldMk cId="1422793847" sldId="268"/>
            <ac:picMk id="16" creationId="{0557E745-7FA0-3436-C24B-4BB50A8C86F7}"/>
          </ac:picMkLst>
        </pc:picChg>
        <pc:picChg chg="mod">
          <ac:chgData name="Peh, Wei Wooi" userId="5a9dfed8-259f-4e35-a7ff-052d448f3952" providerId="ADAL" clId="{6C47C720-D40D-4AAD-8816-08071F37F4AB}" dt="2024-09-26T06:40:45.382" v="7590" actId="1037"/>
          <ac:picMkLst>
            <pc:docMk/>
            <pc:sldMk cId="1422793847" sldId="268"/>
            <ac:picMk id="17" creationId="{3C4BAB79-940E-4031-F476-5EC349F6890E}"/>
          </ac:picMkLst>
        </pc:picChg>
        <pc:picChg chg="add mod">
          <ac:chgData name="Peh, Wei Wooi" userId="5a9dfed8-259f-4e35-a7ff-052d448f3952" providerId="ADAL" clId="{6C47C720-D40D-4AAD-8816-08071F37F4AB}" dt="2024-09-26T06:51:45.041" v="7971" actId="1076"/>
          <ac:picMkLst>
            <pc:docMk/>
            <pc:sldMk cId="1422793847" sldId="268"/>
            <ac:picMk id="23" creationId="{DD6F163F-C0D9-FFF5-BBFC-40A8E7551FA9}"/>
          </ac:picMkLst>
        </pc:picChg>
        <pc:picChg chg="add mod">
          <ac:chgData name="Peh, Wei Wooi" userId="5a9dfed8-259f-4e35-a7ff-052d448f3952" providerId="ADAL" clId="{6C47C720-D40D-4AAD-8816-08071F37F4AB}" dt="2024-09-26T06:51:48.817" v="7972" actId="1076"/>
          <ac:picMkLst>
            <pc:docMk/>
            <pc:sldMk cId="1422793847" sldId="268"/>
            <ac:picMk id="26" creationId="{06C00BCD-1678-CAF8-C0AA-174142CE76C2}"/>
          </ac:picMkLst>
        </pc:picChg>
        <pc:picChg chg="del">
          <ac:chgData name="Peh, Wei Wooi" userId="5a9dfed8-259f-4e35-a7ff-052d448f3952" providerId="ADAL" clId="{6C47C720-D40D-4AAD-8816-08071F37F4AB}" dt="2024-09-26T06:56:11.216" v="8280" actId="478"/>
          <ac:picMkLst>
            <pc:docMk/>
            <pc:sldMk cId="1422793847" sldId="268"/>
            <ac:picMk id="50" creationId="{6FABD995-7415-27DB-BA0D-5A24CB15AB88}"/>
          </ac:picMkLst>
        </pc:picChg>
        <pc:picChg chg="del">
          <ac:chgData name="Peh, Wei Wooi" userId="5a9dfed8-259f-4e35-a7ff-052d448f3952" providerId="ADAL" clId="{6C47C720-D40D-4AAD-8816-08071F37F4AB}" dt="2024-09-26T06:56:10.130" v="8279" actId="478"/>
          <ac:picMkLst>
            <pc:docMk/>
            <pc:sldMk cId="1422793847" sldId="268"/>
            <ac:picMk id="52" creationId="{FB7432E0-32B2-C87A-3D3C-21F675786677}"/>
          </ac:picMkLst>
        </pc:picChg>
        <pc:cxnChg chg="mod">
          <ac:chgData name="Peh, Wei Wooi" userId="5a9dfed8-259f-4e35-a7ff-052d448f3952" providerId="ADAL" clId="{6C47C720-D40D-4AAD-8816-08071F37F4AB}" dt="2024-09-26T06:40:45.382" v="7590" actId="1037"/>
          <ac:cxnSpMkLst>
            <pc:docMk/>
            <pc:sldMk cId="1422793847" sldId="268"/>
            <ac:cxnSpMk id="12" creationId="{D3CD1F2C-AA7B-42C6-61D1-9C0A1C13729B}"/>
          </ac:cxnSpMkLst>
        </pc:cxnChg>
      </pc:sldChg>
      <pc:sldChg chg="addSp delSp modSp add del mod modNotesTx">
        <pc:chgData name="Peh, Wei Wooi" userId="5a9dfed8-259f-4e35-a7ff-052d448f3952" providerId="ADAL" clId="{6C47C720-D40D-4AAD-8816-08071F37F4AB}" dt="2024-09-26T07:26:12.273" v="9317" actId="47"/>
        <pc:sldMkLst>
          <pc:docMk/>
          <pc:sldMk cId="2424580340" sldId="269"/>
        </pc:sldMkLst>
        <pc:spChg chg="add mod">
          <ac:chgData name="Peh, Wei Wooi" userId="5a9dfed8-259f-4e35-a7ff-052d448f3952" providerId="ADAL" clId="{6C47C720-D40D-4AAD-8816-08071F37F4AB}" dt="2024-09-26T07:18:15.212" v="9061" actId="1076"/>
          <ac:spMkLst>
            <pc:docMk/>
            <pc:sldMk cId="2424580340" sldId="269"/>
            <ac:spMk id="2" creationId="{3AA42880-310D-4658-E71E-4858A1B52856}"/>
          </ac:spMkLst>
        </pc:spChg>
        <pc:spChg chg="add del mod">
          <ac:chgData name="Peh, Wei Wooi" userId="5a9dfed8-259f-4e35-a7ff-052d448f3952" providerId="ADAL" clId="{6C47C720-D40D-4AAD-8816-08071F37F4AB}" dt="2024-09-26T07:19:53.329" v="9137" actId="478"/>
          <ac:spMkLst>
            <pc:docMk/>
            <pc:sldMk cId="2424580340" sldId="269"/>
            <ac:spMk id="3" creationId="{1FC6EA1E-B0B8-659A-D162-5449E7421DBB}"/>
          </ac:spMkLst>
        </pc:spChg>
        <pc:spChg chg="add del mod">
          <ac:chgData name="Peh, Wei Wooi" userId="5a9dfed8-259f-4e35-a7ff-052d448f3952" providerId="ADAL" clId="{6C47C720-D40D-4AAD-8816-08071F37F4AB}" dt="2024-09-26T07:25:31.795" v="9307" actId="478"/>
          <ac:spMkLst>
            <pc:docMk/>
            <pc:sldMk cId="2424580340" sldId="269"/>
            <ac:spMk id="4" creationId="{D48D2A12-7BFE-F048-F680-5B5DF79C1ECE}"/>
          </ac:spMkLst>
        </pc:spChg>
        <pc:spChg chg="add del mod">
          <ac:chgData name="Peh, Wei Wooi" userId="5a9dfed8-259f-4e35-a7ff-052d448f3952" providerId="ADAL" clId="{6C47C720-D40D-4AAD-8816-08071F37F4AB}" dt="2024-09-26T07:25:30.602" v="9306" actId="478"/>
          <ac:spMkLst>
            <pc:docMk/>
            <pc:sldMk cId="2424580340" sldId="269"/>
            <ac:spMk id="5" creationId="{B72A0128-1509-EFF3-887A-DBC326A06217}"/>
          </ac:spMkLst>
        </pc:spChg>
        <pc:spChg chg="add del mod">
          <ac:chgData name="Peh, Wei Wooi" userId="5a9dfed8-259f-4e35-a7ff-052d448f3952" providerId="ADAL" clId="{6C47C720-D40D-4AAD-8816-08071F37F4AB}" dt="2024-09-26T07:25:29.386" v="9305" actId="478"/>
          <ac:spMkLst>
            <pc:docMk/>
            <pc:sldMk cId="2424580340" sldId="269"/>
            <ac:spMk id="6" creationId="{B724258E-9707-3205-43C6-CEA0F8599478}"/>
          </ac:spMkLst>
        </pc:spChg>
        <pc:spChg chg="del mod">
          <ac:chgData name="Peh, Wei Wooi" userId="5a9dfed8-259f-4e35-a7ff-052d448f3952" providerId="ADAL" clId="{6C47C720-D40D-4AAD-8816-08071F37F4AB}" dt="2024-09-26T07:26:00.370" v="9316" actId="478"/>
          <ac:spMkLst>
            <pc:docMk/>
            <pc:sldMk cId="2424580340" sldId="269"/>
            <ac:spMk id="10" creationId="{FA56D0A6-E714-BA6F-2393-3E36003BAA40}"/>
          </ac:spMkLst>
        </pc:spChg>
        <pc:spChg chg="mod">
          <ac:chgData name="Peh, Wei Wooi" userId="5a9dfed8-259f-4e35-a7ff-052d448f3952" providerId="ADAL" clId="{6C47C720-D40D-4AAD-8816-08071F37F4AB}" dt="2024-09-26T07:18:19.676" v="9081" actId="1038"/>
          <ac:spMkLst>
            <pc:docMk/>
            <pc:sldMk cId="2424580340" sldId="269"/>
            <ac:spMk id="12" creationId="{28CCEE5C-CA44-07EE-068B-F2ACD978E025}"/>
          </ac:spMkLst>
        </pc:spChg>
        <pc:spChg chg="add del mod">
          <ac:chgData name="Peh, Wei Wooi" userId="5a9dfed8-259f-4e35-a7ff-052d448f3952" providerId="ADAL" clId="{6C47C720-D40D-4AAD-8816-08071F37F4AB}" dt="2024-09-26T07:25:28.268" v="9304" actId="478"/>
          <ac:spMkLst>
            <pc:docMk/>
            <pc:sldMk cId="2424580340" sldId="269"/>
            <ac:spMk id="17" creationId="{F5E4716C-DFB7-7B8A-6D82-95CD64ED52FF}"/>
          </ac:spMkLst>
        </pc:spChg>
        <pc:spChg chg="add del mod">
          <ac:chgData name="Peh, Wei Wooi" userId="5a9dfed8-259f-4e35-a7ff-052d448f3952" providerId="ADAL" clId="{6C47C720-D40D-4AAD-8816-08071F37F4AB}" dt="2024-09-26T07:25:58.618" v="9315" actId="478"/>
          <ac:spMkLst>
            <pc:docMk/>
            <pc:sldMk cId="2424580340" sldId="269"/>
            <ac:spMk id="18" creationId="{BF0609F4-821D-BFE9-C9A4-2B9953B9D399}"/>
          </ac:spMkLst>
        </pc:spChg>
      </pc:sldChg>
      <pc:sldChg chg="addSp modSp add mod modAnim modNotesTx">
        <pc:chgData name="Peh, Wei Wooi" userId="5a9dfed8-259f-4e35-a7ff-052d448f3952" providerId="ADAL" clId="{6C47C720-D40D-4AAD-8816-08071F37F4AB}" dt="2024-10-08T11:13:59.787" v="25285" actId="20577"/>
        <pc:sldMkLst>
          <pc:docMk/>
          <pc:sldMk cId="1284063909" sldId="270"/>
        </pc:sldMkLst>
        <pc:spChg chg="mod">
          <ac:chgData name="Peh, Wei Wooi" userId="5a9dfed8-259f-4e35-a7ff-052d448f3952" providerId="ADAL" clId="{6C47C720-D40D-4AAD-8816-08071F37F4AB}" dt="2024-10-01T11:20:34.758" v="10618" actId="14100"/>
          <ac:spMkLst>
            <pc:docMk/>
            <pc:sldMk cId="1284063909" sldId="270"/>
            <ac:spMk id="2" creationId="{3AA42880-310D-4658-E71E-4858A1B52856}"/>
          </ac:spMkLst>
        </pc:spChg>
        <pc:spChg chg="add mod">
          <ac:chgData name="Peh, Wei Wooi" userId="5a9dfed8-259f-4e35-a7ff-052d448f3952" providerId="ADAL" clId="{6C47C720-D40D-4AAD-8816-08071F37F4AB}" dt="2024-10-01T01:32:59.468" v="9886" actId="113"/>
          <ac:spMkLst>
            <pc:docMk/>
            <pc:sldMk cId="1284063909" sldId="270"/>
            <ac:spMk id="3" creationId="{7016E279-C19D-AC32-D880-2E8B26BBF2AC}"/>
          </ac:spMkLst>
        </pc:spChg>
        <pc:spChg chg="mod">
          <ac:chgData name="Peh, Wei Wooi" userId="5a9dfed8-259f-4e35-a7ff-052d448f3952" providerId="ADAL" clId="{6C47C720-D40D-4AAD-8816-08071F37F4AB}" dt="2024-10-01T01:33:09.758" v="9887" actId="113"/>
          <ac:spMkLst>
            <pc:docMk/>
            <pc:sldMk cId="1284063909" sldId="270"/>
            <ac:spMk id="4" creationId="{D48D2A12-7BFE-F048-F680-5B5DF79C1ECE}"/>
          </ac:spMkLst>
        </pc:spChg>
        <pc:spChg chg="mod">
          <ac:chgData name="Peh, Wei Wooi" userId="5a9dfed8-259f-4e35-a7ff-052d448f3952" providerId="ADAL" clId="{6C47C720-D40D-4AAD-8816-08071F37F4AB}" dt="2024-10-01T01:33:09.758" v="9887" actId="113"/>
          <ac:spMkLst>
            <pc:docMk/>
            <pc:sldMk cId="1284063909" sldId="270"/>
            <ac:spMk id="5" creationId="{B72A0128-1509-EFF3-887A-DBC326A06217}"/>
          </ac:spMkLst>
        </pc:spChg>
        <pc:spChg chg="mod">
          <ac:chgData name="Peh, Wei Wooi" userId="5a9dfed8-259f-4e35-a7ff-052d448f3952" providerId="ADAL" clId="{6C47C720-D40D-4AAD-8816-08071F37F4AB}" dt="2024-10-01T01:33:09.758" v="9887" actId="113"/>
          <ac:spMkLst>
            <pc:docMk/>
            <pc:sldMk cId="1284063909" sldId="270"/>
            <ac:spMk id="6" creationId="{B724258E-9707-3205-43C6-CEA0F8599478}"/>
          </ac:spMkLst>
        </pc:spChg>
        <pc:spChg chg="mod">
          <ac:chgData name="Peh, Wei Wooi" userId="5a9dfed8-259f-4e35-a7ff-052d448f3952" providerId="ADAL" clId="{6C47C720-D40D-4AAD-8816-08071F37F4AB}" dt="2024-10-01T13:42:56.787" v="13161" actId="207"/>
          <ac:spMkLst>
            <pc:docMk/>
            <pc:sldMk cId="1284063909" sldId="270"/>
            <ac:spMk id="9" creationId="{348F55E7-21F2-90DF-080E-C6354A8635E7}"/>
          </ac:spMkLst>
        </pc:spChg>
        <pc:spChg chg="mod">
          <ac:chgData name="Peh, Wei Wooi" userId="5a9dfed8-259f-4e35-a7ff-052d448f3952" providerId="ADAL" clId="{6C47C720-D40D-4AAD-8816-08071F37F4AB}" dt="2024-10-01T01:33:09.758" v="9887" actId="113"/>
          <ac:spMkLst>
            <pc:docMk/>
            <pc:sldMk cId="1284063909" sldId="270"/>
            <ac:spMk id="10" creationId="{FA56D0A6-E714-BA6F-2393-3E36003BAA40}"/>
          </ac:spMkLst>
        </pc:spChg>
        <pc:spChg chg="mod">
          <ac:chgData name="Peh, Wei Wooi" userId="5a9dfed8-259f-4e35-a7ff-052d448f3952" providerId="ADAL" clId="{6C47C720-D40D-4AAD-8816-08071F37F4AB}" dt="2024-10-01T01:33:09.758" v="9887" actId="113"/>
          <ac:spMkLst>
            <pc:docMk/>
            <pc:sldMk cId="1284063909" sldId="270"/>
            <ac:spMk id="17" creationId="{F5E4716C-DFB7-7B8A-6D82-95CD64ED52FF}"/>
          </ac:spMkLst>
        </pc:spChg>
        <pc:spChg chg="add mod">
          <ac:chgData name="Peh, Wei Wooi" userId="5a9dfed8-259f-4e35-a7ff-052d448f3952" providerId="ADAL" clId="{6C47C720-D40D-4AAD-8816-08071F37F4AB}" dt="2024-10-01T01:32:59.468" v="9886" actId="113"/>
          <ac:spMkLst>
            <pc:docMk/>
            <pc:sldMk cId="1284063909" sldId="270"/>
            <ac:spMk id="18" creationId="{B25DA2B7-0EC5-3A94-CF8F-1A1B5EE5C0DF}"/>
          </ac:spMkLst>
        </pc:spChg>
        <pc:spChg chg="add mod">
          <ac:chgData name="Peh, Wei Wooi" userId="5a9dfed8-259f-4e35-a7ff-052d448f3952" providerId="ADAL" clId="{6C47C720-D40D-4AAD-8816-08071F37F4AB}" dt="2024-10-01T01:32:59.468" v="9886" actId="113"/>
          <ac:spMkLst>
            <pc:docMk/>
            <pc:sldMk cId="1284063909" sldId="270"/>
            <ac:spMk id="19" creationId="{0C731E02-F15A-FF73-76CC-BB92FA966258}"/>
          </ac:spMkLst>
        </pc:spChg>
        <pc:spChg chg="add mod">
          <ac:chgData name="Peh, Wei Wooi" userId="5a9dfed8-259f-4e35-a7ff-052d448f3952" providerId="ADAL" clId="{6C47C720-D40D-4AAD-8816-08071F37F4AB}" dt="2024-10-01T01:32:59.468" v="9886" actId="113"/>
          <ac:spMkLst>
            <pc:docMk/>
            <pc:sldMk cId="1284063909" sldId="270"/>
            <ac:spMk id="20" creationId="{3C641257-D101-7422-2E16-015AD1417B57}"/>
          </ac:spMkLst>
        </pc:spChg>
        <pc:spChg chg="add mod">
          <ac:chgData name="Peh, Wei Wooi" userId="5a9dfed8-259f-4e35-a7ff-052d448f3952" providerId="ADAL" clId="{6C47C720-D40D-4AAD-8816-08071F37F4AB}" dt="2024-10-01T01:32:59.468" v="9886" actId="113"/>
          <ac:spMkLst>
            <pc:docMk/>
            <pc:sldMk cId="1284063909" sldId="270"/>
            <ac:spMk id="21" creationId="{75F78732-FCBB-02FC-C6E9-0AD8AC56E358}"/>
          </ac:spMkLst>
        </pc:spChg>
        <pc:spChg chg="add mod">
          <ac:chgData name="Peh, Wei Wooi" userId="5a9dfed8-259f-4e35-a7ff-052d448f3952" providerId="ADAL" clId="{6C47C720-D40D-4AAD-8816-08071F37F4AB}" dt="2024-10-01T11:21:56.987" v="10724"/>
          <ac:spMkLst>
            <pc:docMk/>
            <pc:sldMk cId="1284063909" sldId="270"/>
            <ac:spMk id="22" creationId="{1A0469D8-4517-BFFF-A5CE-E37C15D5D05D}"/>
          </ac:spMkLst>
        </pc:spChg>
      </pc:sldChg>
      <pc:sldChg chg="addSp delSp modSp add mod modAnim modNotesTx">
        <pc:chgData name="Peh, Wei Wooi" userId="5a9dfed8-259f-4e35-a7ff-052d448f3952" providerId="ADAL" clId="{6C47C720-D40D-4AAD-8816-08071F37F4AB}" dt="2024-10-08T12:44:07.248" v="25340" actId="20577"/>
        <pc:sldMkLst>
          <pc:docMk/>
          <pc:sldMk cId="2521984902" sldId="271"/>
        </pc:sldMkLst>
        <pc:spChg chg="mod">
          <ac:chgData name="Peh, Wei Wooi" userId="5a9dfed8-259f-4e35-a7ff-052d448f3952" providerId="ADAL" clId="{6C47C720-D40D-4AAD-8816-08071F37F4AB}" dt="2024-10-01T11:26:22.108" v="11077" actId="14100"/>
          <ac:spMkLst>
            <pc:docMk/>
            <pc:sldMk cId="2521984902" sldId="271"/>
            <ac:spMk id="2" creationId="{3AA42880-310D-4658-E71E-4858A1B52856}"/>
          </ac:spMkLst>
        </pc:spChg>
        <pc:spChg chg="mod">
          <ac:chgData name="Peh, Wei Wooi" userId="5a9dfed8-259f-4e35-a7ff-052d448f3952" providerId="ADAL" clId="{6C47C720-D40D-4AAD-8816-08071F37F4AB}" dt="2024-10-01T01:40:48.667" v="10115" actId="20577"/>
          <ac:spMkLst>
            <pc:docMk/>
            <pc:sldMk cId="2521984902" sldId="271"/>
            <ac:spMk id="3" creationId="{7016E279-C19D-AC32-D880-2E8B26BBF2AC}"/>
          </ac:spMkLst>
        </pc:spChg>
        <pc:spChg chg="mod">
          <ac:chgData name="Peh, Wei Wooi" userId="5a9dfed8-259f-4e35-a7ff-052d448f3952" providerId="ADAL" clId="{6C47C720-D40D-4AAD-8816-08071F37F4AB}" dt="2024-10-01T01:41:27.678" v="10132" actId="20577"/>
          <ac:spMkLst>
            <pc:docMk/>
            <pc:sldMk cId="2521984902" sldId="271"/>
            <ac:spMk id="4" creationId="{D48D2A12-7BFE-F048-F680-5B5DF79C1ECE}"/>
          </ac:spMkLst>
        </pc:spChg>
        <pc:spChg chg="mod">
          <ac:chgData name="Peh, Wei Wooi" userId="5a9dfed8-259f-4e35-a7ff-052d448f3952" providerId="ADAL" clId="{6C47C720-D40D-4AAD-8816-08071F37F4AB}" dt="2024-10-01T06:32:07.099" v="10214" actId="20577"/>
          <ac:spMkLst>
            <pc:docMk/>
            <pc:sldMk cId="2521984902" sldId="271"/>
            <ac:spMk id="5" creationId="{B72A0128-1509-EFF3-887A-DBC326A06217}"/>
          </ac:spMkLst>
        </pc:spChg>
        <pc:spChg chg="mod">
          <ac:chgData name="Peh, Wei Wooi" userId="5a9dfed8-259f-4e35-a7ff-052d448f3952" providerId="ADAL" clId="{6C47C720-D40D-4AAD-8816-08071F37F4AB}" dt="2024-10-01T07:18:05.009" v="10311" actId="20577"/>
          <ac:spMkLst>
            <pc:docMk/>
            <pc:sldMk cId="2521984902" sldId="271"/>
            <ac:spMk id="6" creationId="{B724258E-9707-3205-43C6-CEA0F8599478}"/>
          </ac:spMkLst>
        </pc:spChg>
        <pc:spChg chg="mod">
          <ac:chgData name="Peh, Wei Wooi" userId="5a9dfed8-259f-4e35-a7ff-052d448f3952" providerId="ADAL" clId="{6C47C720-D40D-4AAD-8816-08071F37F4AB}" dt="2024-10-01T13:43:01.419" v="13162" actId="207"/>
          <ac:spMkLst>
            <pc:docMk/>
            <pc:sldMk cId="2521984902" sldId="271"/>
            <ac:spMk id="9" creationId="{348F55E7-21F2-90DF-080E-C6354A8635E7}"/>
          </ac:spMkLst>
        </pc:spChg>
        <pc:spChg chg="mod">
          <ac:chgData name="Peh, Wei Wooi" userId="5a9dfed8-259f-4e35-a7ff-052d448f3952" providerId="ADAL" clId="{6C47C720-D40D-4AAD-8816-08071F37F4AB}" dt="2024-10-01T01:39:03.030" v="10004" actId="20577"/>
          <ac:spMkLst>
            <pc:docMk/>
            <pc:sldMk cId="2521984902" sldId="271"/>
            <ac:spMk id="10" creationId="{FA56D0A6-E714-BA6F-2393-3E36003BAA40}"/>
          </ac:spMkLst>
        </pc:spChg>
        <pc:spChg chg="del mod">
          <ac:chgData name="Peh, Wei Wooi" userId="5a9dfed8-259f-4e35-a7ff-052d448f3952" providerId="ADAL" clId="{6C47C720-D40D-4AAD-8816-08071F37F4AB}" dt="2024-10-01T11:26:43.164" v="11078" actId="478"/>
          <ac:spMkLst>
            <pc:docMk/>
            <pc:sldMk cId="2521984902" sldId="271"/>
            <ac:spMk id="11" creationId="{D349467C-40D9-E2E6-0490-CDAC6120A42D}"/>
          </ac:spMkLst>
        </pc:spChg>
        <pc:spChg chg="mod">
          <ac:chgData name="Peh, Wei Wooi" userId="5a9dfed8-259f-4e35-a7ff-052d448f3952" providerId="ADAL" clId="{6C47C720-D40D-4AAD-8816-08071F37F4AB}" dt="2024-10-01T11:26:15.703" v="11076" actId="1038"/>
          <ac:spMkLst>
            <pc:docMk/>
            <pc:sldMk cId="2521984902" sldId="271"/>
            <ac:spMk id="12" creationId="{28CCEE5C-CA44-07EE-068B-F2ACD978E025}"/>
          </ac:spMkLst>
        </pc:spChg>
        <pc:spChg chg="mod">
          <ac:chgData name="Peh, Wei Wooi" userId="5a9dfed8-259f-4e35-a7ff-052d448f3952" providerId="ADAL" clId="{6C47C720-D40D-4AAD-8816-08071F37F4AB}" dt="2024-10-01T11:26:07.101" v="11074" actId="1038"/>
          <ac:spMkLst>
            <pc:docMk/>
            <pc:sldMk cId="2521984902" sldId="271"/>
            <ac:spMk id="13" creationId="{468AA167-AB57-7D48-311C-B781103C4D77}"/>
          </ac:spMkLst>
        </pc:spChg>
        <pc:spChg chg="mod">
          <ac:chgData name="Peh, Wei Wooi" userId="5a9dfed8-259f-4e35-a7ff-052d448f3952" providerId="ADAL" clId="{6C47C720-D40D-4AAD-8816-08071F37F4AB}" dt="2024-10-01T07:23:46.477" v="10419" actId="20577"/>
          <ac:spMkLst>
            <pc:docMk/>
            <pc:sldMk cId="2521984902" sldId="271"/>
            <ac:spMk id="17" creationId="{F5E4716C-DFB7-7B8A-6D82-95CD64ED52FF}"/>
          </ac:spMkLst>
        </pc:spChg>
        <pc:spChg chg="mod">
          <ac:chgData name="Peh, Wei Wooi" userId="5a9dfed8-259f-4e35-a7ff-052d448f3952" providerId="ADAL" clId="{6C47C720-D40D-4AAD-8816-08071F37F4AB}" dt="2024-10-01T01:42:02.748" v="10198" actId="20577"/>
          <ac:spMkLst>
            <pc:docMk/>
            <pc:sldMk cId="2521984902" sldId="271"/>
            <ac:spMk id="18" creationId="{B25DA2B7-0EC5-3A94-CF8F-1A1B5EE5C0DF}"/>
          </ac:spMkLst>
        </pc:spChg>
        <pc:spChg chg="mod">
          <ac:chgData name="Peh, Wei Wooi" userId="5a9dfed8-259f-4e35-a7ff-052d448f3952" providerId="ADAL" clId="{6C47C720-D40D-4AAD-8816-08071F37F4AB}" dt="2024-10-01T07:17:30.959" v="10288" actId="20577"/>
          <ac:spMkLst>
            <pc:docMk/>
            <pc:sldMk cId="2521984902" sldId="271"/>
            <ac:spMk id="19" creationId="{0C731E02-F15A-FF73-76CC-BB92FA966258}"/>
          </ac:spMkLst>
        </pc:spChg>
        <pc:spChg chg="mod">
          <ac:chgData name="Peh, Wei Wooi" userId="5a9dfed8-259f-4e35-a7ff-052d448f3952" providerId="ADAL" clId="{6C47C720-D40D-4AAD-8816-08071F37F4AB}" dt="2024-10-01T07:18:26.487" v="10383" actId="20577"/>
          <ac:spMkLst>
            <pc:docMk/>
            <pc:sldMk cId="2521984902" sldId="271"/>
            <ac:spMk id="20" creationId="{3C641257-D101-7422-2E16-015AD1417B57}"/>
          </ac:spMkLst>
        </pc:spChg>
        <pc:spChg chg="mod">
          <ac:chgData name="Peh, Wei Wooi" userId="5a9dfed8-259f-4e35-a7ff-052d448f3952" providerId="ADAL" clId="{6C47C720-D40D-4AAD-8816-08071F37F4AB}" dt="2024-10-01T07:27:25.966" v="10514" actId="20577"/>
          <ac:spMkLst>
            <pc:docMk/>
            <pc:sldMk cId="2521984902" sldId="271"/>
            <ac:spMk id="21" creationId="{75F78732-FCBB-02FC-C6E9-0AD8AC56E358}"/>
          </ac:spMkLst>
        </pc:spChg>
        <pc:spChg chg="add mod">
          <ac:chgData name="Peh, Wei Wooi" userId="5a9dfed8-259f-4e35-a7ff-052d448f3952" providerId="ADAL" clId="{6C47C720-D40D-4AAD-8816-08071F37F4AB}" dt="2024-10-01T07:29:16.147" v="10535" actId="20577"/>
          <ac:spMkLst>
            <pc:docMk/>
            <pc:sldMk cId="2521984902" sldId="271"/>
            <ac:spMk id="22" creationId="{7FA0A526-F823-8EA5-F11B-E70017BAF9C7}"/>
          </ac:spMkLst>
        </pc:spChg>
        <pc:spChg chg="add mod">
          <ac:chgData name="Peh, Wei Wooi" userId="5a9dfed8-259f-4e35-a7ff-052d448f3952" providerId="ADAL" clId="{6C47C720-D40D-4AAD-8816-08071F37F4AB}" dt="2024-10-01T07:30:24.244" v="10610" actId="20577"/>
          <ac:spMkLst>
            <pc:docMk/>
            <pc:sldMk cId="2521984902" sldId="271"/>
            <ac:spMk id="23" creationId="{E363137D-70A0-19CE-F717-0ADD5536AB8F}"/>
          </ac:spMkLst>
        </pc:spChg>
        <pc:spChg chg="add mod">
          <ac:chgData name="Peh, Wei Wooi" userId="5a9dfed8-259f-4e35-a7ff-052d448f3952" providerId="ADAL" clId="{6C47C720-D40D-4AAD-8816-08071F37F4AB}" dt="2024-10-01T13:13:13.197" v="12225" actId="207"/>
          <ac:spMkLst>
            <pc:docMk/>
            <pc:sldMk cId="2521984902" sldId="271"/>
            <ac:spMk id="24" creationId="{89B72B33-D53D-C9EF-B857-FD07992498B0}"/>
          </ac:spMkLst>
        </pc:spChg>
      </pc:sldChg>
      <pc:sldChg chg="addSp delSp modSp add mod addAnim delAnim modAnim modNotesTx">
        <pc:chgData name="Peh, Wei Wooi" userId="5a9dfed8-259f-4e35-a7ff-052d448f3952" providerId="ADAL" clId="{6C47C720-D40D-4AAD-8816-08071F37F4AB}" dt="2024-10-08T13:06:10.990" v="25456" actId="20577"/>
        <pc:sldMkLst>
          <pc:docMk/>
          <pc:sldMk cId="2015770071" sldId="272"/>
        </pc:sldMkLst>
        <pc:spChg chg="mod">
          <ac:chgData name="Peh, Wei Wooi" userId="5a9dfed8-259f-4e35-a7ff-052d448f3952" providerId="ADAL" clId="{6C47C720-D40D-4AAD-8816-08071F37F4AB}" dt="2024-10-01T11:28:37.454" v="11143" actId="14100"/>
          <ac:spMkLst>
            <pc:docMk/>
            <pc:sldMk cId="2015770071" sldId="272"/>
            <ac:spMk id="2" creationId="{3AA42880-310D-4658-E71E-4858A1B52856}"/>
          </ac:spMkLst>
        </pc:spChg>
        <pc:spChg chg="mod">
          <ac:chgData name="Peh, Wei Wooi" userId="5a9dfed8-259f-4e35-a7ff-052d448f3952" providerId="ADAL" clId="{6C47C720-D40D-4AAD-8816-08071F37F4AB}" dt="2024-10-01T12:54:43.431" v="11362" actId="20577"/>
          <ac:spMkLst>
            <pc:docMk/>
            <pc:sldMk cId="2015770071" sldId="272"/>
            <ac:spMk id="3" creationId="{7016E279-C19D-AC32-D880-2E8B26BBF2AC}"/>
          </ac:spMkLst>
        </pc:spChg>
        <pc:spChg chg="mod">
          <ac:chgData name="Peh, Wei Wooi" userId="5a9dfed8-259f-4e35-a7ff-052d448f3952" providerId="ADAL" clId="{6C47C720-D40D-4AAD-8816-08071F37F4AB}" dt="2024-10-01T12:55:25.838" v="11380" actId="20577"/>
          <ac:spMkLst>
            <pc:docMk/>
            <pc:sldMk cId="2015770071" sldId="272"/>
            <ac:spMk id="4" creationId="{D48D2A12-7BFE-F048-F680-5B5DF79C1ECE}"/>
          </ac:spMkLst>
        </pc:spChg>
        <pc:spChg chg="add del mod">
          <ac:chgData name="Peh, Wei Wooi" userId="5a9dfed8-259f-4e35-a7ff-052d448f3952" providerId="ADAL" clId="{6C47C720-D40D-4AAD-8816-08071F37F4AB}" dt="2024-10-01T12:56:47.687" v="11446" actId="20577"/>
          <ac:spMkLst>
            <pc:docMk/>
            <pc:sldMk cId="2015770071" sldId="272"/>
            <ac:spMk id="5" creationId="{B72A0128-1509-EFF3-887A-DBC326A06217}"/>
          </ac:spMkLst>
        </pc:spChg>
        <pc:spChg chg="mod">
          <ac:chgData name="Peh, Wei Wooi" userId="5a9dfed8-259f-4e35-a7ff-052d448f3952" providerId="ADAL" clId="{6C47C720-D40D-4AAD-8816-08071F37F4AB}" dt="2024-10-01T12:57:58.523" v="11556" actId="20577"/>
          <ac:spMkLst>
            <pc:docMk/>
            <pc:sldMk cId="2015770071" sldId="272"/>
            <ac:spMk id="6" creationId="{B724258E-9707-3205-43C6-CEA0F8599478}"/>
          </ac:spMkLst>
        </pc:spChg>
        <pc:spChg chg="mod">
          <ac:chgData name="Peh, Wei Wooi" userId="5a9dfed8-259f-4e35-a7ff-052d448f3952" providerId="ADAL" clId="{6C47C720-D40D-4AAD-8816-08071F37F4AB}" dt="2024-10-01T13:43:06.289" v="13163" actId="207"/>
          <ac:spMkLst>
            <pc:docMk/>
            <pc:sldMk cId="2015770071" sldId="272"/>
            <ac:spMk id="9" creationId="{348F55E7-21F2-90DF-080E-C6354A8635E7}"/>
          </ac:spMkLst>
        </pc:spChg>
        <pc:spChg chg="mod">
          <ac:chgData name="Peh, Wei Wooi" userId="5a9dfed8-259f-4e35-a7ff-052d448f3952" providerId="ADAL" clId="{6C47C720-D40D-4AAD-8816-08071F37F4AB}" dt="2024-10-01T12:55:21.992" v="11374" actId="20577"/>
          <ac:spMkLst>
            <pc:docMk/>
            <pc:sldMk cId="2015770071" sldId="272"/>
            <ac:spMk id="10" creationId="{FA56D0A6-E714-BA6F-2393-3E36003BAA40}"/>
          </ac:spMkLst>
        </pc:spChg>
        <pc:spChg chg="add mod">
          <ac:chgData name="Peh, Wei Wooi" userId="5a9dfed8-259f-4e35-a7ff-052d448f3952" providerId="ADAL" clId="{6C47C720-D40D-4AAD-8816-08071F37F4AB}" dt="2024-10-01T13:02:38.659" v="11834" actId="20577"/>
          <ac:spMkLst>
            <pc:docMk/>
            <pc:sldMk cId="2015770071" sldId="272"/>
            <ac:spMk id="11" creationId="{3B428A12-7413-D327-3AC3-8DE5D89B76AA}"/>
          </ac:spMkLst>
        </pc:spChg>
        <pc:spChg chg="mod">
          <ac:chgData name="Peh, Wei Wooi" userId="5a9dfed8-259f-4e35-a7ff-052d448f3952" providerId="ADAL" clId="{6C47C720-D40D-4AAD-8816-08071F37F4AB}" dt="2024-10-01T13:13:19.467" v="12226" actId="207"/>
          <ac:spMkLst>
            <pc:docMk/>
            <pc:sldMk cId="2015770071" sldId="272"/>
            <ac:spMk id="12" creationId="{28CCEE5C-CA44-07EE-068B-F2ACD978E025}"/>
          </ac:spMkLst>
        </pc:spChg>
        <pc:spChg chg="mod">
          <ac:chgData name="Peh, Wei Wooi" userId="5a9dfed8-259f-4e35-a7ff-052d448f3952" providerId="ADAL" clId="{6C47C720-D40D-4AAD-8816-08071F37F4AB}" dt="2024-10-01T11:28:25.122" v="11133" actId="1037"/>
          <ac:spMkLst>
            <pc:docMk/>
            <pc:sldMk cId="2015770071" sldId="272"/>
            <ac:spMk id="13" creationId="{468AA167-AB57-7D48-311C-B781103C4D77}"/>
          </ac:spMkLst>
        </pc:spChg>
        <pc:spChg chg="mod">
          <ac:chgData name="Peh, Wei Wooi" userId="5a9dfed8-259f-4e35-a7ff-052d448f3952" providerId="ADAL" clId="{6C47C720-D40D-4AAD-8816-08071F37F4AB}" dt="2024-10-01T11:28:41.133" v="11153" actId="1038"/>
          <ac:spMkLst>
            <pc:docMk/>
            <pc:sldMk cId="2015770071" sldId="272"/>
            <ac:spMk id="14" creationId="{C37028A2-5E35-59B8-F392-35A2C5954B4A}"/>
          </ac:spMkLst>
        </pc:spChg>
        <pc:spChg chg="mod">
          <ac:chgData name="Peh, Wei Wooi" userId="5a9dfed8-259f-4e35-a7ff-052d448f3952" providerId="ADAL" clId="{6C47C720-D40D-4AAD-8816-08071F37F4AB}" dt="2024-10-01T12:59:05.199" v="11629" actId="20577"/>
          <ac:spMkLst>
            <pc:docMk/>
            <pc:sldMk cId="2015770071" sldId="272"/>
            <ac:spMk id="17" creationId="{F5E4716C-DFB7-7B8A-6D82-95CD64ED52FF}"/>
          </ac:spMkLst>
        </pc:spChg>
        <pc:spChg chg="mod">
          <ac:chgData name="Peh, Wei Wooi" userId="5a9dfed8-259f-4e35-a7ff-052d448f3952" providerId="ADAL" clId="{6C47C720-D40D-4AAD-8816-08071F37F4AB}" dt="2024-10-01T12:56:25.064" v="11427" actId="20577"/>
          <ac:spMkLst>
            <pc:docMk/>
            <pc:sldMk cId="2015770071" sldId="272"/>
            <ac:spMk id="18" creationId="{B25DA2B7-0EC5-3A94-CF8F-1A1B5EE5C0DF}"/>
          </ac:spMkLst>
        </pc:spChg>
        <pc:spChg chg="mod">
          <ac:chgData name="Peh, Wei Wooi" userId="5a9dfed8-259f-4e35-a7ff-052d448f3952" providerId="ADAL" clId="{6C47C720-D40D-4AAD-8816-08071F37F4AB}" dt="2024-10-01T12:57:37.990" v="11528" actId="20577"/>
          <ac:spMkLst>
            <pc:docMk/>
            <pc:sldMk cId="2015770071" sldId="272"/>
            <ac:spMk id="19" creationId="{0C731E02-F15A-FF73-76CC-BB92FA966258}"/>
          </ac:spMkLst>
        </pc:spChg>
        <pc:spChg chg="mod">
          <ac:chgData name="Peh, Wei Wooi" userId="5a9dfed8-259f-4e35-a7ff-052d448f3952" providerId="ADAL" clId="{6C47C720-D40D-4AAD-8816-08071F37F4AB}" dt="2024-10-01T12:58:19.195" v="11602" actId="20577"/>
          <ac:spMkLst>
            <pc:docMk/>
            <pc:sldMk cId="2015770071" sldId="272"/>
            <ac:spMk id="20" creationId="{3C641257-D101-7422-2E16-015AD1417B57}"/>
          </ac:spMkLst>
        </pc:spChg>
        <pc:spChg chg="mod">
          <ac:chgData name="Peh, Wei Wooi" userId="5a9dfed8-259f-4e35-a7ff-052d448f3952" providerId="ADAL" clId="{6C47C720-D40D-4AAD-8816-08071F37F4AB}" dt="2024-10-01T13:00:55.368" v="11726" actId="20577"/>
          <ac:spMkLst>
            <pc:docMk/>
            <pc:sldMk cId="2015770071" sldId="272"/>
            <ac:spMk id="21" creationId="{75F78732-FCBB-02FC-C6E9-0AD8AC56E358}"/>
          </ac:spMkLst>
        </pc:spChg>
        <pc:spChg chg="mod">
          <ac:chgData name="Peh, Wei Wooi" userId="5a9dfed8-259f-4e35-a7ff-052d448f3952" providerId="ADAL" clId="{6C47C720-D40D-4AAD-8816-08071F37F4AB}" dt="2024-10-01T13:01:33.364" v="11740" actId="20577"/>
          <ac:spMkLst>
            <pc:docMk/>
            <pc:sldMk cId="2015770071" sldId="272"/>
            <ac:spMk id="22" creationId="{7FA0A526-F823-8EA5-F11B-E70017BAF9C7}"/>
          </ac:spMkLst>
        </pc:spChg>
        <pc:spChg chg="mod">
          <ac:chgData name="Peh, Wei Wooi" userId="5a9dfed8-259f-4e35-a7ff-052d448f3952" providerId="ADAL" clId="{6C47C720-D40D-4AAD-8816-08071F37F4AB}" dt="2024-10-01T13:01:50.711" v="11797" actId="20577"/>
          <ac:spMkLst>
            <pc:docMk/>
            <pc:sldMk cId="2015770071" sldId="272"/>
            <ac:spMk id="23" creationId="{E363137D-70A0-19CE-F717-0ADD5536AB8F}"/>
          </ac:spMkLst>
        </pc:spChg>
        <pc:spChg chg="mod">
          <ac:chgData name="Peh, Wei Wooi" userId="5a9dfed8-259f-4e35-a7ff-052d448f3952" providerId="ADAL" clId="{6C47C720-D40D-4AAD-8816-08071F37F4AB}" dt="2024-10-01T13:13:19.467" v="12226" actId="207"/>
          <ac:spMkLst>
            <pc:docMk/>
            <pc:sldMk cId="2015770071" sldId="272"/>
            <ac:spMk id="24" creationId="{89B72B33-D53D-C9EF-B857-FD07992498B0}"/>
          </ac:spMkLst>
        </pc:spChg>
        <pc:spChg chg="add mod">
          <ac:chgData name="Peh, Wei Wooi" userId="5a9dfed8-259f-4e35-a7ff-052d448f3952" providerId="ADAL" clId="{6C47C720-D40D-4AAD-8816-08071F37F4AB}" dt="2024-10-01T13:03:10.036" v="11904" actId="313"/>
          <ac:spMkLst>
            <pc:docMk/>
            <pc:sldMk cId="2015770071" sldId="272"/>
            <ac:spMk id="25" creationId="{D63C9EA7-48E1-39DD-93EC-38301B4B045C}"/>
          </ac:spMkLst>
        </pc:spChg>
      </pc:sldChg>
      <pc:sldChg chg="addSp delSp modSp add mod modNotesTx">
        <pc:chgData name="Peh, Wei Wooi" userId="5a9dfed8-259f-4e35-a7ff-052d448f3952" providerId="ADAL" clId="{6C47C720-D40D-4AAD-8816-08071F37F4AB}" dt="2024-10-08T13:30:00.911" v="25769" actId="20577"/>
        <pc:sldMkLst>
          <pc:docMk/>
          <pc:sldMk cId="341428003" sldId="273"/>
        </pc:sldMkLst>
        <pc:spChg chg="mod">
          <ac:chgData name="Peh, Wei Wooi" userId="5a9dfed8-259f-4e35-a7ff-052d448f3952" providerId="ADAL" clId="{6C47C720-D40D-4AAD-8816-08071F37F4AB}" dt="2024-10-01T13:41:52.177" v="13159" actId="1076"/>
          <ac:spMkLst>
            <pc:docMk/>
            <pc:sldMk cId="341428003" sldId="273"/>
            <ac:spMk id="2" creationId="{3AA42880-310D-4658-E71E-4858A1B52856}"/>
          </ac:spMkLst>
        </pc:spChg>
        <pc:spChg chg="mod">
          <ac:chgData name="Peh, Wei Wooi" userId="5a9dfed8-259f-4e35-a7ff-052d448f3952" providerId="ADAL" clId="{6C47C720-D40D-4AAD-8816-08071F37F4AB}" dt="2024-10-01T13:14:51.674" v="12330" actId="20577"/>
          <ac:spMkLst>
            <pc:docMk/>
            <pc:sldMk cId="341428003" sldId="273"/>
            <ac:spMk id="3" creationId="{7016E279-C19D-AC32-D880-2E8B26BBF2AC}"/>
          </ac:spMkLst>
        </pc:spChg>
        <pc:spChg chg="mod">
          <ac:chgData name="Peh, Wei Wooi" userId="5a9dfed8-259f-4e35-a7ff-052d448f3952" providerId="ADAL" clId="{6C47C720-D40D-4AAD-8816-08071F37F4AB}" dt="2024-10-01T13:15:04.341" v="12346" actId="20577"/>
          <ac:spMkLst>
            <pc:docMk/>
            <pc:sldMk cId="341428003" sldId="273"/>
            <ac:spMk id="4" creationId="{D48D2A12-7BFE-F048-F680-5B5DF79C1ECE}"/>
          </ac:spMkLst>
        </pc:spChg>
        <pc:spChg chg="mod">
          <ac:chgData name="Peh, Wei Wooi" userId="5a9dfed8-259f-4e35-a7ff-052d448f3952" providerId="ADAL" clId="{6C47C720-D40D-4AAD-8816-08071F37F4AB}" dt="2024-10-01T13:24:58.974" v="12506" actId="20577"/>
          <ac:spMkLst>
            <pc:docMk/>
            <pc:sldMk cId="341428003" sldId="273"/>
            <ac:spMk id="5" creationId="{B72A0128-1509-EFF3-887A-DBC326A06217}"/>
          </ac:spMkLst>
        </pc:spChg>
        <pc:spChg chg="mod">
          <ac:chgData name="Peh, Wei Wooi" userId="5a9dfed8-259f-4e35-a7ff-052d448f3952" providerId="ADAL" clId="{6C47C720-D40D-4AAD-8816-08071F37F4AB}" dt="2024-10-01T13:38:09.320" v="13011" actId="20577"/>
          <ac:spMkLst>
            <pc:docMk/>
            <pc:sldMk cId="341428003" sldId="273"/>
            <ac:spMk id="6" creationId="{B724258E-9707-3205-43C6-CEA0F8599478}"/>
          </ac:spMkLst>
        </pc:spChg>
        <pc:spChg chg="mod">
          <ac:chgData name="Peh, Wei Wooi" userId="5a9dfed8-259f-4e35-a7ff-052d448f3952" providerId="ADAL" clId="{6C47C720-D40D-4AAD-8816-08071F37F4AB}" dt="2024-10-01T13:14:04.773" v="12235" actId="20577"/>
          <ac:spMkLst>
            <pc:docMk/>
            <pc:sldMk cId="341428003" sldId="273"/>
            <ac:spMk id="10" creationId="{FA56D0A6-E714-BA6F-2393-3E36003BAA40}"/>
          </ac:spMkLst>
        </pc:spChg>
        <pc:spChg chg="mod">
          <ac:chgData name="Peh, Wei Wooi" userId="5a9dfed8-259f-4e35-a7ff-052d448f3952" providerId="ADAL" clId="{6C47C720-D40D-4AAD-8816-08071F37F4AB}" dt="2024-10-01T13:38:14.854" v="13022" actId="20577"/>
          <ac:spMkLst>
            <pc:docMk/>
            <pc:sldMk cId="341428003" sldId="273"/>
            <ac:spMk id="11" creationId="{3B428A12-7413-D327-3AC3-8DE5D89B76AA}"/>
          </ac:spMkLst>
        </pc:spChg>
        <pc:spChg chg="mod">
          <ac:chgData name="Peh, Wei Wooi" userId="5a9dfed8-259f-4e35-a7ff-052d448f3952" providerId="ADAL" clId="{6C47C720-D40D-4AAD-8816-08071F37F4AB}" dt="2024-10-01T13:13:24.908" v="12227" actId="207"/>
          <ac:spMkLst>
            <pc:docMk/>
            <pc:sldMk cId="341428003" sldId="273"/>
            <ac:spMk id="12" creationId="{28CCEE5C-CA44-07EE-068B-F2ACD978E025}"/>
          </ac:spMkLst>
        </pc:spChg>
        <pc:spChg chg="mod">
          <ac:chgData name="Peh, Wei Wooi" userId="5a9dfed8-259f-4e35-a7ff-052d448f3952" providerId="ADAL" clId="{6C47C720-D40D-4AAD-8816-08071F37F4AB}" dt="2024-10-01T13:13:24.908" v="12227" actId="207"/>
          <ac:spMkLst>
            <pc:docMk/>
            <pc:sldMk cId="341428003" sldId="273"/>
            <ac:spMk id="13" creationId="{468AA167-AB57-7D48-311C-B781103C4D77}"/>
          </ac:spMkLst>
        </pc:spChg>
        <pc:spChg chg="mod">
          <ac:chgData name="Peh, Wei Wooi" userId="5a9dfed8-259f-4e35-a7ff-052d448f3952" providerId="ADAL" clId="{6C47C720-D40D-4AAD-8816-08071F37F4AB}" dt="2024-10-01T13:11:53.263" v="12206" actId="1038"/>
          <ac:spMkLst>
            <pc:docMk/>
            <pc:sldMk cId="341428003" sldId="273"/>
            <ac:spMk id="14" creationId="{C37028A2-5E35-59B8-F392-35A2C5954B4A}"/>
          </ac:spMkLst>
        </pc:spChg>
        <pc:spChg chg="del mod">
          <ac:chgData name="Peh, Wei Wooi" userId="5a9dfed8-259f-4e35-a7ff-052d448f3952" providerId="ADAL" clId="{6C47C720-D40D-4AAD-8816-08071F37F4AB}" dt="2024-10-01T13:41:41.818" v="13158" actId="478"/>
          <ac:spMkLst>
            <pc:docMk/>
            <pc:sldMk cId="341428003" sldId="273"/>
            <ac:spMk id="15" creationId="{537517F4-2F9B-524B-0F61-290BE409F9D2}"/>
          </ac:spMkLst>
        </pc:spChg>
        <pc:spChg chg="del">
          <ac:chgData name="Peh, Wei Wooi" userId="5a9dfed8-259f-4e35-a7ff-052d448f3952" providerId="ADAL" clId="{6C47C720-D40D-4AAD-8816-08071F37F4AB}" dt="2024-10-01T13:41:40.939" v="13157" actId="478"/>
          <ac:spMkLst>
            <pc:docMk/>
            <pc:sldMk cId="341428003" sldId="273"/>
            <ac:spMk id="16" creationId="{2A732A63-A372-F13D-D608-51ECC4438A72}"/>
          </ac:spMkLst>
        </pc:spChg>
        <pc:spChg chg="mod">
          <ac:chgData name="Peh, Wei Wooi" userId="5a9dfed8-259f-4e35-a7ff-052d448f3952" providerId="ADAL" clId="{6C47C720-D40D-4AAD-8816-08071F37F4AB}" dt="2024-10-01T13:32:41.772" v="12778" actId="20577"/>
          <ac:spMkLst>
            <pc:docMk/>
            <pc:sldMk cId="341428003" sldId="273"/>
            <ac:spMk id="17" creationId="{F5E4716C-DFB7-7B8A-6D82-95CD64ED52FF}"/>
          </ac:spMkLst>
        </pc:spChg>
        <pc:spChg chg="mod">
          <ac:chgData name="Peh, Wei Wooi" userId="5a9dfed8-259f-4e35-a7ff-052d448f3952" providerId="ADAL" clId="{6C47C720-D40D-4AAD-8816-08071F37F4AB}" dt="2024-10-01T13:16:08.915" v="12468" actId="20577"/>
          <ac:spMkLst>
            <pc:docMk/>
            <pc:sldMk cId="341428003" sldId="273"/>
            <ac:spMk id="18" creationId="{B25DA2B7-0EC5-3A94-CF8F-1A1B5EE5C0DF}"/>
          </ac:spMkLst>
        </pc:spChg>
        <pc:spChg chg="mod">
          <ac:chgData name="Peh, Wei Wooi" userId="5a9dfed8-259f-4e35-a7ff-052d448f3952" providerId="ADAL" clId="{6C47C720-D40D-4AAD-8816-08071F37F4AB}" dt="2024-10-01T13:25:16.814" v="12561" actId="20577"/>
          <ac:spMkLst>
            <pc:docMk/>
            <pc:sldMk cId="341428003" sldId="273"/>
            <ac:spMk id="19" creationId="{0C731E02-F15A-FF73-76CC-BB92FA966258}"/>
          </ac:spMkLst>
        </pc:spChg>
        <pc:spChg chg="mod">
          <ac:chgData name="Peh, Wei Wooi" userId="5a9dfed8-259f-4e35-a7ff-052d448f3952" providerId="ADAL" clId="{6C47C720-D40D-4AAD-8816-08071F37F4AB}" dt="2024-10-01T13:32:21.359" v="12751" actId="20577"/>
          <ac:spMkLst>
            <pc:docMk/>
            <pc:sldMk cId="341428003" sldId="273"/>
            <ac:spMk id="20" creationId="{3C641257-D101-7422-2E16-015AD1417B57}"/>
          </ac:spMkLst>
        </pc:spChg>
        <pc:spChg chg="mod">
          <ac:chgData name="Peh, Wei Wooi" userId="5a9dfed8-259f-4e35-a7ff-052d448f3952" providerId="ADAL" clId="{6C47C720-D40D-4AAD-8816-08071F37F4AB}" dt="2024-10-01T13:37:21.941" v="12997" actId="20577"/>
          <ac:spMkLst>
            <pc:docMk/>
            <pc:sldMk cId="341428003" sldId="273"/>
            <ac:spMk id="21" creationId="{75F78732-FCBB-02FC-C6E9-0AD8AC56E358}"/>
          </ac:spMkLst>
        </pc:spChg>
        <pc:spChg chg="mod">
          <ac:chgData name="Peh, Wei Wooi" userId="5a9dfed8-259f-4e35-a7ff-052d448f3952" providerId="ADAL" clId="{6C47C720-D40D-4AAD-8816-08071F37F4AB}" dt="2024-10-01T13:38:05.570" v="13006" actId="20577"/>
          <ac:spMkLst>
            <pc:docMk/>
            <pc:sldMk cId="341428003" sldId="273"/>
            <ac:spMk id="22" creationId="{7FA0A526-F823-8EA5-F11B-E70017BAF9C7}"/>
          </ac:spMkLst>
        </pc:spChg>
        <pc:spChg chg="mod">
          <ac:chgData name="Peh, Wei Wooi" userId="5a9dfed8-259f-4e35-a7ff-052d448f3952" providerId="ADAL" clId="{6C47C720-D40D-4AAD-8816-08071F37F4AB}" dt="2024-10-01T13:37:05.836" v="12985" actId="20577"/>
          <ac:spMkLst>
            <pc:docMk/>
            <pc:sldMk cId="341428003" sldId="273"/>
            <ac:spMk id="23" creationId="{E363137D-70A0-19CE-F717-0ADD5536AB8F}"/>
          </ac:spMkLst>
        </pc:spChg>
        <pc:spChg chg="mod">
          <ac:chgData name="Peh, Wei Wooi" userId="5a9dfed8-259f-4e35-a7ff-052d448f3952" providerId="ADAL" clId="{6C47C720-D40D-4AAD-8816-08071F37F4AB}" dt="2024-10-01T13:13:24.908" v="12227" actId="207"/>
          <ac:spMkLst>
            <pc:docMk/>
            <pc:sldMk cId="341428003" sldId="273"/>
            <ac:spMk id="24" creationId="{89B72B33-D53D-C9EF-B857-FD07992498B0}"/>
          </ac:spMkLst>
        </pc:spChg>
        <pc:spChg chg="mod">
          <ac:chgData name="Peh, Wei Wooi" userId="5a9dfed8-259f-4e35-a7ff-052d448f3952" providerId="ADAL" clId="{6C47C720-D40D-4AAD-8816-08071F37F4AB}" dt="2024-10-01T13:38:30.067" v="13072" actId="20577"/>
          <ac:spMkLst>
            <pc:docMk/>
            <pc:sldMk cId="341428003" sldId="273"/>
            <ac:spMk id="25" creationId="{D63C9EA7-48E1-39DD-93EC-38301B4B045C}"/>
          </ac:spMkLst>
        </pc:spChg>
        <pc:spChg chg="add del mod">
          <ac:chgData name="Peh, Wei Wooi" userId="5a9dfed8-259f-4e35-a7ff-052d448f3952" providerId="ADAL" clId="{6C47C720-D40D-4AAD-8816-08071F37F4AB}" dt="2024-10-01T14:03:38.672" v="13518" actId="478"/>
          <ac:spMkLst>
            <pc:docMk/>
            <pc:sldMk cId="341428003" sldId="273"/>
            <ac:spMk id="26" creationId="{CBC19E3D-B264-9F47-E937-02429E51CDB4}"/>
          </ac:spMkLst>
        </pc:spChg>
        <pc:spChg chg="add del mod">
          <ac:chgData name="Peh, Wei Wooi" userId="5a9dfed8-259f-4e35-a7ff-052d448f3952" providerId="ADAL" clId="{6C47C720-D40D-4AAD-8816-08071F37F4AB}" dt="2024-10-01T14:03:39.431" v="13519" actId="478"/>
          <ac:spMkLst>
            <pc:docMk/>
            <pc:sldMk cId="341428003" sldId="273"/>
            <ac:spMk id="27" creationId="{008346CB-B9AE-FCBB-C141-1D729F263013}"/>
          </ac:spMkLst>
        </pc:spChg>
        <pc:spChg chg="add del mod">
          <ac:chgData name="Peh, Wei Wooi" userId="5a9dfed8-259f-4e35-a7ff-052d448f3952" providerId="ADAL" clId="{6C47C720-D40D-4AAD-8816-08071F37F4AB}" dt="2024-10-01T14:03:40.175" v="13520" actId="478"/>
          <ac:spMkLst>
            <pc:docMk/>
            <pc:sldMk cId="341428003" sldId="273"/>
            <ac:spMk id="28" creationId="{212933D1-F492-9B09-7A25-4AA14BA547DA}"/>
          </ac:spMkLst>
        </pc:spChg>
        <pc:spChg chg="add del mod">
          <ac:chgData name="Peh, Wei Wooi" userId="5a9dfed8-259f-4e35-a7ff-052d448f3952" providerId="ADAL" clId="{6C47C720-D40D-4AAD-8816-08071F37F4AB}" dt="2024-10-01T14:03:40.843" v="13521" actId="478"/>
          <ac:spMkLst>
            <pc:docMk/>
            <pc:sldMk cId="341428003" sldId="273"/>
            <ac:spMk id="29" creationId="{A5A67882-BFAD-1415-AC08-2737E2E4FADD}"/>
          </ac:spMkLst>
        </pc:spChg>
        <pc:spChg chg="add del mod">
          <ac:chgData name="Peh, Wei Wooi" userId="5a9dfed8-259f-4e35-a7ff-052d448f3952" providerId="ADAL" clId="{6C47C720-D40D-4AAD-8816-08071F37F4AB}" dt="2024-10-01T14:03:41.481" v="13522" actId="478"/>
          <ac:spMkLst>
            <pc:docMk/>
            <pc:sldMk cId="341428003" sldId="273"/>
            <ac:spMk id="30" creationId="{FCE391C6-453D-0C8A-6C01-B6AD246FD116}"/>
          </ac:spMkLst>
        </pc:spChg>
        <pc:spChg chg="add del mod">
          <ac:chgData name="Peh, Wei Wooi" userId="5a9dfed8-259f-4e35-a7ff-052d448f3952" providerId="ADAL" clId="{6C47C720-D40D-4AAD-8816-08071F37F4AB}" dt="2024-10-01T14:03:43.298" v="13524" actId="478"/>
          <ac:spMkLst>
            <pc:docMk/>
            <pc:sldMk cId="341428003" sldId="273"/>
            <ac:spMk id="31" creationId="{DCD23576-1590-5966-2759-B7294768ED59}"/>
          </ac:spMkLst>
        </pc:spChg>
        <pc:spChg chg="add mod">
          <ac:chgData name="Peh, Wei Wooi" userId="5a9dfed8-259f-4e35-a7ff-052d448f3952" providerId="ADAL" clId="{6C47C720-D40D-4AAD-8816-08071F37F4AB}" dt="2024-10-01T14:03:50.337" v="13632" actId="1038"/>
          <ac:spMkLst>
            <pc:docMk/>
            <pc:sldMk cId="341428003" sldId="273"/>
            <ac:spMk id="32" creationId="{656452B8-DD75-0368-D6B4-C80965000086}"/>
          </ac:spMkLst>
        </pc:spChg>
        <pc:spChg chg="add mod">
          <ac:chgData name="Peh, Wei Wooi" userId="5a9dfed8-259f-4e35-a7ff-052d448f3952" providerId="ADAL" clId="{6C47C720-D40D-4AAD-8816-08071F37F4AB}" dt="2024-10-01T14:07:07.570" v="14105" actId="1038"/>
          <ac:spMkLst>
            <pc:docMk/>
            <pc:sldMk cId="341428003" sldId="273"/>
            <ac:spMk id="33" creationId="{AD4C9B8F-4EA4-EF98-7B39-778B2884942C}"/>
          </ac:spMkLst>
        </pc:spChg>
        <pc:spChg chg="add mod">
          <ac:chgData name="Peh, Wei Wooi" userId="5a9dfed8-259f-4e35-a7ff-052d448f3952" providerId="ADAL" clId="{6C47C720-D40D-4AAD-8816-08071F37F4AB}" dt="2024-10-01T14:07:28.154" v="14165" actId="1038"/>
          <ac:spMkLst>
            <pc:docMk/>
            <pc:sldMk cId="341428003" sldId="273"/>
            <ac:spMk id="34" creationId="{33BF2859-367C-D742-7837-CAAE43DFA95E}"/>
          </ac:spMkLst>
        </pc:spChg>
        <pc:spChg chg="add mod">
          <ac:chgData name="Peh, Wei Wooi" userId="5a9dfed8-259f-4e35-a7ff-052d448f3952" providerId="ADAL" clId="{6C47C720-D40D-4AAD-8816-08071F37F4AB}" dt="2024-10-01T14:08:22.526" v="14301" actId="1037"/>
          <ac:spMkLst>
            <pc:docMk/>
            <pc:sldMk cId="341428003" sldId="273"/>
            <ac:spMk id="35" creationId="{61D1B732-C04E-AAA5-C697-6B88A508C7A8}"/>
          </ac:spMkLst>
        </pc:spChg>
        <pc:spChg chg="add mod">
          <ac:chgData name="Peh, Wei Wooi" userId="5a9dfed8-259f-4e35-a7ff-052d448f3952" providerId="ADAL" clId="{6C47C720-D40D-4AAD-8816-08071F37F4AB}" dt="2024-10-01T14:08:24.286" v="14302" actId="1037"/>
          <ac:spMkLst>
            <pc:docMk/>
            <pc:sldMk cId="341428003" sldId="273"/>
            <ac:spMk id="36" creationId="{75EEB9D3-6075-89A0-8E9E-A4FAC45E5778}"/>
          </ac:spMkLst>
        </pc:spChg>
        <pc:spChg chg="add mod">
          <ac:chgData name="Peh, Wei Wooi" userId="5a9dfed8-259f-4e35-a7ff-052d448f3952" providerId="ADAL" clId="{6C47C720-D40D-4AAD-8816-08071F37F4AB}" dt="2024-10-01T14:08:27.615" v="14306" actId="1037"/>
          <ac:spMkLst>
            <pc:docMk/>
            <pc:sldMk cId="341428003" sldId="273"/>
            <ac:spMk id="37" creationId="{C984556A-D7DF-1502-46D9-114D83BD49BB}"/>
          </ac:spMkLst>
        </pc:spChg>
      </pc:sldChg>
      <pc:sldChg chg="addSp delSp modSp add del mod ord modNotesTx">
        <pc:chgData name="Peh, Wei Wooi" userId="5a9dfed8-259f-4e35-a7ff-052d448f3952" providerId="ADAL" clId="{6C47C720-D40D-4AAD-8816-08071F37F4AB}" dt="2024-10-01T13:57:52.669" v="13448" actId="47"/>
        <pc:sldMkLst>
          <pc:docMk/>
          <pc:sldMk cId="3269155042" sldId="274"/>
        </pc:sldMkLst>
        <pc:spChg chg="add del mod">
          <ac:chgData name="Peh, Wei Wooi" userId="5a9dfed8-259f-4e35-a7ff-052d448f3952" providerId="ADAL" clId="{6C47C720-D40D-4AAD-8816-08071F37F4AB}" dt="2024-10-01T13:50:51.148" v="13244" actId="478"/>
          <ac:spMkLst>
            <pc:docMk/>
            <pc:sldMk cId="3269155042" sldId="274"/>
            <ac:spMk id="2" creationId="{506A3D56-A37B-4E36-2740-931BFCE30573}"/>
          </ac:spMkLst>
        </pc:spChg>
        <pc:spChg chg="add del mod">
          <ac:chgData name="Peh, Wei Wooi" userId="5a9dfed8-259f-4e35-a7ff-052d448f3952" providerId="ADAL" clId="{6C47C720-D40D-4AAD-8816-08071F37F4AB}" dt="2024-10-01T13:50:50.230" v="13243" actId="478"/>
          <ac:spMkLst>
            <pc:docMk/>
            <pc:sldMk cId="3269155042" sldId="274"/>
            <ac:spMk id="3" creationId="{052DFC49-A31D-63EE-892A-85B4ACD8684C}"/>
          </ac:spMkLst>
        </pc:spChg>
        <pc:spChg chg="add del mod">
          <ac:chgData name="Peh, Wei Wooi" userId="5a9dfed8-259f-4e35-a7ff-052d448f3952" providerId="ADAL" clId="{6C47C720-D40D-4AAD-8816-08071F37F4AB}" dt="2024-10-01T13:50:49.229" v="13242" actId="478"/>
          <ac:spMkLst>
            <pc:docMk/>
            <pc:sldMk cId="3269155042" sldId="274"/>
            <ac:spMk id="4" creationId="{CCD54219-704D-0FCD-EE06-241899435DE9}"/>
          </ac:spMkLst>
        </pc:spChg>
        <pc:spChg chg="add mod">
          <ac:chgData name="Peh, Wei Wooi" userId="5a9dfed8-259f-4e35-a7ff-052d448f3952" providerId="ADAL" clId="{6C47C720-D40D-4AAD-8816-08071F37F4AB}" dt="2024-10-01T13:52:28.180" v="13257" actId="1076"/>
          <ac:spMkLst>
            <pc:docMk/>
            <pc:sldMk cId="3269155042" sldId="274"/>
            <ac:spMk id="6" creationId="{F2526BD1-62D4-29C1-3BDA-9282AA9ED5B2}"/>
          </ac:spMkLst>
        </pc:spChg>
        <pc:spChg chg="add mod">
          <ac:chgData name="Peh, Wei Wooi" userId="5a9dfed8-259f-4e35-a7ff-052d448f3952" providerId="ADAL" clId="{6C47C720-D40D-4AAD-8816-08071F37F4AB}" dt="2024-10-01T13:52:40.029" v="13266" actId="1035"/>
          <ac:spMkLst>
            <pc:docMk/>
            <pc:sldMk cId="3269155042" sldId="274"/>
            <ac:spMk id="8" creationId="{039870A6-3EC6-2F6F-B23B-B7C4F5A2CC98}"/>
          </ac:spMkLst>
        </pc:spChg>
        <pc:spChg chg="add mod">
          <ac:chgData name="Peh, Wei Wooi" userId="5a9dfed8-259f-4e35-a7ff-052d448f3952" providerId="ADAL" clId="{6C47C720-D40D-4AAD-8816-08071F37F4AB}" dt="2024-10-01T13:52:40.029" v="13266" actId="1035"/>
          <ac:spMkLst>
            <pc:docMk/>
            <pc:sldMk cId="3269155042" sldId="274"/>
            <ac:spMk id="9" creationId="{6EB04F66-902D-57AF-8256-4837CCD8F5F7}"/>
          </ac:spMkLst>
        </pc:spChg>
        <pc:spChg chg="add mod">
          <ac:chgData name="Peh, Wei Wooi" userId="5a9dfed8-259f-4e35-a7ff-052d448f3952" providerId="ADAL" clId="{6C47C720-D40D-4AAD-8816-08071F37F4AB}" dt="2024-10-01T13:52:40.029" v="13266" actId="1035"/>
          <ac:spMkLst>
            <pc:docMk/>
            <pc:sldMk cId="3269155042" sldId="274"/>
            <ac:spMk id="10" creationId="{4A1BF4BA-F5DB-AF7E-CA35-6600E55C0413}"/>
          </ac:spMkLst>
        </pc:spChg>
        <pc:spChg chg="add mod">
          <ac:chgData name="Peh, Wei Wooi" userId="5a9dfed8-259f-4e35-a7ff-052d448f3952" providerId="ADAL" clId="{6C47C720-D40D-4AAD-8816-08071F37F4AB}" dt="2024-10-01T13:52:40.029" v="13266" actId="1035"/>
          <ac:spMkLst>
            <pc:docMk/>
            <pc:sldMk cId="3269155042" sldId="274"/>
            <ac:spMk id="11" creationId="{6BCCCFE0-DCE8-0A56-E539-418FF2EBD7CF}"/>
          </ac:spMkLst>
        </pc:spChg>
        <pc:spChg chg="add mod">
          <ac:chgData name="Peh, Wei Wooi" userId="5a9dfed8-259f-4e35-a7ff-052d448f3952" providerId="ADAL" clId="{6C47C720-D40D-4AAD-8816-08071F37F4AB}" dt="2024-10-01T13:52:40.029" v="13266" actId="1035"/>
          <ac:spMkLst>
            <pc:docMk/>
            <pc:sldMk cId="3269155042" sldId="274"/>
            <ac:spMk id="13" creationId="{C6C0C1A2-F352-E384-C5BD-D8EBE6139EB3}"/>
          </ac:spMkLst>
        </pc:spChg>
        <pc:spChg chg="add mod">
          <ac:chgData name="Peh, Wei Wooi" userId="5a9dfed8-259f-4e35-a7ff-052d448f3952" providerId="ADAL" clId="{6C47C720-D40D-4AAD-8816-08071F37F4AB}" dt="2024-10-01T13:52:40.029" v="13266" actId="1035"/>
          <ac:spMkLst>
            <pc:docMk/>
            <pc:sldMk cId="3269155042" sldId="274"/>
            <ac:spMk id="15" creationId="{D36FD9C0-601F-01EF-6E5E-1BF50D020B48}"/>
          </ac:spMkLst>
        </pc:spChg>
        <pc:spChg chg="mod">
          <ac:chgData name="Peh, Wei Wooi" userId="5a9dfed8-259f-4e35-a7ff-052d448f3952" providerId="ADAL" clId="{6C47C720-D40D-4AAD-8816-08071F37F4AB}" dt="2024-10-01T13:44:08.209" v="13196" actId="20577"/>
          <ac:spMkLst>
            <pc:docMk/>
            <pc:sldMk cId="3269155042" sldId="274"/>
            <ac:spMk id="20" creationId="{0731F3AB-6662-EE03-60DD-D0F58FD74FE6}"/>
          </ac:spMkLst>
        </pc:spChg>
        <pc:spChg chg="del">
          <ac:chgData name="Peh, Wei Wooi" userId="5a9dfed8-259f-4e35-a7ff-052d448f3952" providerId="ADAL" clId="{6C47C720-D40D-4AAD-8816-08071F37F4AB}" dt="2024-10-01T13:39:51.317" v="13078" actId="478"/>
          <ac:spMkLst>
            <pc:docMk/>
            <pc:sldMk cId="3269155042" sldId="274"/>
            <ac:spMk id="21" creationId="{2D62BEA6-4492-8B20-462E-176F89CB6495}"/>
          </ac:spMkLst>
        </pc:spChg>
        <pc:picChg chg="del">
          <ac:chgData name="Peh, Wei Wooi" userId="5a9dfed8-259f-4e35-a7ff-052d448f3952" providerId="ADAL" clId="{6C47C720-D40D-4AAD-8816-08071F37F4AB}" dt="2024-10-01T13:39:50.364" v="13077" actId="478"/>
          <ac:picMkLst>
            <pc:docMk/>
            <pc:sldMk cId="3269155042" sldId="274"/>
            <ac:picMk id="5" creationId="{AD3086EF-16B8-C85E-39D7-82C2B081B7C8}"/>
          </ac:picMkLst>
        </pc:picChg>
        <pc:picChg chg="add del mod">
          <ac:chgData name="Peh, Wei Wooi" userId="5a9dfed8-259f-4e35-a7ff-052d448f3952" providerId="ADAL" clId="{6C47C720-D40D-4AAD-8816-08071F37F4AB}" dt="2024-10-01T13:44:50.317" v="13199" actId="478"/>
          <ac:picMkLst>
            <pc:docMk/>
            <pc:sldMk cId="3269155042" sldId="274"/>
            <ac:picMk id="7" creationId="{03F8CF17-B2FD-4D47-AC3F-CC9A54300AFB}"/>
          </ac:picMkLst>
        </pc:picChg>
        <pc:picChg chg="del">
          <ac:chgData name="Peh, Wei Wooi" userId="5a9dfed8-259f-4e35-a7ff-052d448f3952" providerId="ADAL" clId="{6C47C720-D40D-4AAD-8816-08071F37F4AB}" dt="2024-10-01T13:39:52.259" v="13079" actId="478"/>
          <ac:picMkLst>
            <pc:docMk/>
            <pc:sldMk cId="3269155042" sldId="274"/>
            <ac:picMk id="14" creationId="{3F3D9619-5D61-F092-363A-9695A50ED463}"/>
          </ac:picMkLst>
        </pc:picChg>
        <pc:picChg chg="del">
          <ac:chgData name="Peh, Wei Wooi" userId="5a9dfed8-259f-4e35-a7ff-052d448f3952" providerId="ADAL" clId="{6C47C720-D40D-4AAD-8816-08071F37F4AB}" dt="2024-10-01T13:39:53.885" v="13081" actId="478"/>
          <ac:picMkLst>
            <pc:docMk/>
            <pc:sldMk cId="3269155042" sldId="274"/>
            <ac:picMk id="16" creationId="{0557E745-7FA0-3436-C24B-4BB50A8C86F7}"/>
          </ac:picMkLst>
        </pc:picChg>
        <pc:picChg chg="del">
          <ac:chgData name="Peh, Wei Wooi" userId="5a9dfed8-259f-4e35-a7ff-052d448f3952" providerId="ADAL" clId="{6C47C720-D40D-4AAD-8816-08071F37F4AB}" dt="2024-10-01T13:39:49.360" v="13076" actId="478"/>
          <ac:picMkLst>
            <pc:docMk/>
            <pc:sldMk cId="3269155042" sldId="274"/>
            <ac:picMk id="17" creationId="{3C4BAB79-940E-4031-F476-5EC349F6890E}"/>
          </ac:picMkLst>
        </pc:picChg>
        <pc:picChg chg="del">
          <ac:chgData name="Peh, Wei Wooi" userId="5a9dfed8-259f-4e35-a7ff-052d448f3952" providerId="ADAL" clId="{6C47C720-D40D-4AAD-8816-08071F37F4AB}" dt="2024-10-01T13:39:54.574" v="13082" actId="478"/>
          <ac:picMkLst>
            <pc:docMk/>
            <pc:sldMk cId="3269155042" sldId="274"/>
            <ac:picMk id="23" creationId="{DD6F163F-C0D9-FFF5-BBFC-40A8E7551FA9}"/>
          </ac:picMkLst>
        </pc:picChg>
        <pc:picChg chg="del">
          <ac:chgData name="Peh, Wei Wooi" userId="5a9dfed8-259f-4e35-a7ff-052d448f3952" providerId="ADAL" clId="{6C47C720-D40D-4AAD-8816-08071F37F4AB}" dt="2024-10-01T13:39:53.075" v="13080" actId="478"/>
          <ac:picMkLst>
            <pc:docMk/>
            <pc:sldMk cId="3269155042" sldId="274"/>
            <ac:picMk id="26" creationId="{06C00BCD-1678-CAF8-C0AA-174142CE76C2}"/>
          </ac:picMkLst>
        </pc:picChg>
        <pc:cxnChg chg="del">
          <ac:chgData name="Peh, Wei Wooi" userId="5a9dfed8-259f-4e35-a7ff-052d448f3952" providerId="ADAL" clId="{6C47C720-D40D-4AAD-8816-08071F37F4AB}" dt="2024-10-01T13:39:58.947" v="13084" actId="478"/>
          <ac:cxnSpMkLst>
            <pc:docMk/>
            <pc:sldMk cId="3269155042" sldId="274"/>
            <ac:cxnSpMk id="12" creationId="{D3CD1F2C-AA7B-42C6-61D1-9C0A1C13729B}"/>
          </ac:cxnSpMkLst>
        </pc:cxnChg>
      </pc:sldChg>
      <pc:sldChg chg="add del">
        <pc:chgData name="Peh, Wei Wooi" userId="5a9dfed8-259f-4e35-a7ff-052d448f3952" providerId="ADAL" clId="{6C47C720-D40D-4AAD-8816-08071F37F4AB}" dt="2024-10-01T13:57:54.435" v="13449" actId="47"/>
        <pc:sldMkLst>
          <pc:docMk/>
          <pc:sldMk cId="1104695220" sldId="275"/>
        </pc:sldMkLst>
      </pc:sldChg>
      <pc:sldChg chg="add del">
        <pc:chgData name="Peh, Wei Wooi" userId="5a9dfed8-259f-4e35-a7ff-052d448f3952" providerId="ADAL" clId="{6C47C720-D40D-4AAD-8816-08071F37F4AB}" dt="2024-10-01T13:53:43.619" v="13268" actId="2890"/>
        <pc:sldMkLst>
          <pc:docMk/>
          <pc:sldMk cId="2899022912" sldId="276"/>
        </pc:sldMkLst>
      </pc:sldChg>
      <pc:sldChg chg="addSp delSp modSp add mod delAnim modNotesTx">
        <pc:chgData name="Peh, Wei Wooi" userId="5a9dfed8-259f-4e35-a7ff-052d448f3952" providerId="ADAL" clId="{6C47C720-D40D-4AAD-8816-08071F37F4AB}" dt="2024-10-08T13:48:36.552" v="25817" actId="6549"/>
        <pc:sldMkLst>
          <pc:docMk/>
          <pc:sldMk cId="3608243165" sldId="276"/>
        </pc:sldMkLst>
        <pc:spChg chg="del">
          <ac:chgData name="Peh, Wei Wooi" userId="5a9dfed8-259f-4e35-a7ff-052d448f3952" providerId="ADAL" clId="{6C47C720-D40D-4AAD-8816-08071F37F4AB}" dt="2024-10-01T13:54:15.663" v="13278" actId="478"/>
          <ac:spMkLst>
            <pc:docMk/>
            <pc:sldMk cId="3608243165" sldId="276"/>
            <ac:spMk id="3" creationId="{7016E279-C19D-AC32-D880-2E8B26BBF2AC}"/>
          </ac:spMkLst>
        </pc:spChg>
        <pc:spChg chg="del">
          <ac:chgData name="Peh, Wei Wooi" userId="5a9dfed8-259f-4e35-a7ff-052d448f3952" providerId="ADAL" clId="{6C47C720-D40D-4AAD-8816-08071F37F4AB}" dt="2024-10-01T13:54:15.663" v="13278" actId="478"/>
          <ac:spMkLst>
            <pc:docMk/>
            <pc:sldMk cId="3608243165" sldId="276"/>
            <ac:spMk id="4" creationId="{D48D2A12-7BFE-F048-F680-5B5DF79C1ECE}"/>
          </ac:spMkLst>
        </pc:spChg>
        <pc:spChg chg="del">
          <ac:chgData name="Peh, Wei Wooi" userId="5a9dfed8-259f-4e35-a7ff-052d448f3952" providerId="ADAL" clId="{6C47C720-D40D-4AAD-8816-08071F37F4AB}" dt="2024-10-01T13:54:15.663" v="13278" actId="478"/>
          <ac:spMkLst>
            <pc:docMk/>
            <pc:sldMk cId="3608243165" sldId="276"/>
            <ac:spMk id="5" creationId="{B72A0128-1509-EFF3-887A-DBC326A06217}"/>
          </ac:spMkLst>
        </pc:spChg>
        <pc:spChg chg="del">
          <ac:chgData name="Peh, Wei Wooi" userId="5a9dfed8-259f-4e35-a7ff-052d448f3952" providerId="ADAL" clId="{6C47C720-D40D-4AAD-8816-08071F37F4AB}" dt="2024-10-01T13:54:15.663" v="13278" actId="478"/>
          <ac:spMkLst>
            <pc:docMk/>
            <pc:sldMk cId="3608243165" sldId="276"/>
            <ac:spMk id="6" creationId="{B724258E-9707-3205-43C6-CEA0F8599478}"/>
          </ac:spMkLst>
        </pc:spChg>
        <pc:spChg chg="del">
          <ac:chgData name="Peh, Wei Wooi" userId="5a9dfed8-259f-4e35-a7ff-052d448f3952" providerId="ADAL" clId="{6C47C720-D40D-4AAD-8816-08071F37F4AB}" dt="2024-10-01T13:53:53.534" v="13270" actId="478"/>
          <ac:spMkLst>
            <pc:docMk/>
            <pc:sldMk cId="3608243165" sldId="276"/>
            <ac:spMk id="9" creationId="{348F55E7-21F2-90DF-080E-C6354A8635E7}"/>
          </ac:spMkLst>
        </pc:spChg>
        <pc:spChg chg="del">
          <ac:chgData name="Peh, Wei Wooi" userId="5a9dfed8-259f-4e35-a7ff-052d448f3952" providerId="ADAL" clId="{6C47C720-D40D-4AAD-8816-08071F37F4AB}" dt="2024-10-01T13:54:15.663" v="13278" actId="478"/>
          <ac:spMkLst>
            <pc:docMk/>
            <pc:sldMk cId="3608243165" sldId="276"/>
            <ac:spMk id="10" creationId="{FA56D0A6-E714-BA6F-2393-3E36003BAA40}"/>
          </ac:spMkLst>
        </pc:spChg>
        <pc:spChg chg="del">
          <ac:chgData name="Peh, Wei Wooi" userId="5a9dfed8-259f-4e35-a7ff-052d448f3952" providerId="ADAL" clId="{6C47C720-D40D-4AAD-8816-08071F37F4AB}" dt="2024-10-01T13:54:15.663" v="13278" actId="478"/>
          <ac:spMkLst>
            <pc:docMk/>
            <pc:sldMk cId="3608243165" sldId="276"/>
            <ac:spMk id="11" creationId="{3B428A12-7413-D327-3AC3-8DE5D89B76AA}"/>
          </ac:spMkLst>
        </pc:spChg>
        <pc:spChg chg="del mod">
          <ac:chgData name="Peh, Wei Wooi" userId="5a9dfed8-259f-4e35-a7ff-052d448f3952" providerId="ADAL" clId="{6C47C720-D40D-4AAD-8816-08071F37F4AB}" dt="2024-10-01T13:54:12.657" v="13277" actId="478"/>
          <ac:spMkLst>
            <pc:docMk/>
            <pc:sldMk cId="3608243165" sldId="276"/>
            <ac:spMk id="12" creationId="{28CCEE5C-CA44-07EE-068B-F2ACD978E025}"/>
          </ac:spMkLst>
        </pc:spChg>
        <pc:spChg chg="del">
          <ac:chgData name="Peh, Wei Wooi" userId="5a9dfed8-259f-4e35-a7ff-052d448f3952" providerId="ADAL" clId="{6C47C720-D40D-4AAD-8816-08071F37F4AB}" dt="2024-10-01T13:54:10.025" v="13274" actId="478"/>
          <ac:spMkLst>
            <pc:docMk/>
            <pc:sldMk cId="3608243165" sldId="276"/>
            <ac:spMk id="13" creationId="{468AA167-AB57-7D48-311C-B781103C4D77}"/>
          </ac:spMkLst>
        </pc:spChg>
        <pc:spChg chg="del">
          <ac:chgData name="Peh, Wei Wooi" userId="5a9dfed8-259f-4e35-a7ff-052d448f3952" providerId="ADAL" clId="{6C47C720-D40D-4AAD-8816-08071F37F4AB}" dt="2024-10-01T13:54:09.002" v="13273" actId="478"/>
          <ac:spMkLst>
            <pc:docMk/>
            <pc:sldMk cId="3608243165" sldId="276"/>
            <ac:spMk id="14" creationId="{C37028A2-5E35-59B8-F392-35A2C5954B4A}"/>
          </ac:spMkLst>
        </pc:spChg>
        <pc:spChg chg="add mod">
          <ac:chgData name="Peh, Wei Wooi" userId="5a9dfed8-259f-4e35-a7ff-052d448f3952" providerId="ADAL" clId="{6C47C720-D40D-4AAD-8816-08071F37F4AB}" dt="2024-10-01T13:54:04.010" v="13272"/>
          <ac:spMkLst>
            <pc:docMk/>
            <pc:sldMk cId="3608243165" sldId="276"/>
            <ac:spMk id="15" creationId="{BE851597-96F6-F690-7533-BEEFBC2110A4}"/>
          </ac:spMkLst>
        </pc:spChg>
        <pc:spChg chg="add del mod">
          <ac:chgData name="Peh, Wei Wooi" userId="5a9dfed8-259f-4e35-a7ff-052d448f3952" providerId="ADAL" clId="{6C47C720-D40D-4AAD-8816-08071F37F4AB}" dt="2024-10-01T13:54:46.684" v="13307" actId="478"/>
          <ac:spMkLst>
            <pc:docMk/>
            <pc:sldMk cId="3608243165" sldId="276"/>
            <ac:spMk id="16" creationId="{64E922C8-07AB-C1E4-AE77-927BCA21035F}"/>
          </ac:spMkLst>
        </pc:spChg>
        <pc:spChg chg="del">
          <ac:chgData name="Peh, Wei Wooi" userId="5a9dfed8-259f-4e35-a7ff-052d448f3952" providerId="ADAL" clId="{6C47C720-D40D-4AAD-8816-08071F37F4AB}" dt="2024-10-01T13:54:15.663" v="13278" actId="478"/>
          <ac:spMkLst>
            <pc:docMk/>
            <pc:sldMk cId="3608243165" sldId="276"/>
            <ac:spMk id="17" creationId="{F5E4716C-DFB7-7B8A-6D82-95CD64ED52FF}"/>
          </ac:spMkLst>
        </pc:spChg>
        <pc:spChg chg="del">
          <ac:chgData name="Peh, Wei Wooi" userId="5a9dfed8-259f-4e35-a7ff-052d448f3952" providerId="ADAL" clId="{6C47C720-D40D-4AAD-8816-08071F37F4AB}" dt="2024-10-01T13:54:15.663" v="13278" actId="478"/>
          <ac:spMkLst>
            <pc:docMk/>
            <pc:sldMk cId="3608243165" sldId="276"/>
            <ac:spMk id="18" creationId="{B25DA2B7-0EC5-3A94-CF8F-1A1B5EE5C0DF}"/>
          </ac:spMkLst>
        </pc:spChg>
        <pc:spChg chg="del">
          <ac:chgData name="Peh, Wei Wooi" userId="5a9dfed8-259f-4e35-a7ff-052d448f3952" providerId="ADAL" clId="{6C47C720-D40D-4AAD-8816-08071F37F4AB}" dt="2024-10-01T13:54:15.663" v="13278" actId="478"/>
          <ac:spMkLst>
            <pc:docMk/>
            <pc:sldMk cId="3608243165" sldId="276"/>
            <ac:spMk id="19" creationId="{0C731E02-F15A-FF73-76CC-BB92FA966258}"/>
          </ac:spMkLst>
        </pc:spChg>
        <pc:spChg chg="del">
          <ac:chgData name="Peh, Wei Wooi" userId="5a9dfed8-259f-4e35-a7ff-052d448f3952" providerId="ADAL" clId="{6C47C720-D40D-4AAD-8816-08071F37F4AB}" dt="2024-10-01T13:54:15.663" v="13278" actId="478"/>
          <ac:spMkLst>
            <pc:docMk/>
            <pc:sldMk cId="3608243165" sldId="276"/>
            <ac:spMk id="20" creationId="{3C641257-D101-7422-2E16-015AD1417B57}"/>
          </ac:spMkLst>
        </pc:spChg>
        <pc:spChg chg="del">
          <ac:chgData name="Peh, Wei Wooi" userId="5a9dfed8-259f-4e35-a7ff-052d448f3952" providerId="ADAL" clId="{6C47C720-D40D-4AAD-8816-08071F37F4AB}" dt="2024-10-01T13:54:15.663" v="13278" actId="478"/>
          <ac:spMkLst>
            <pc:docMk/>
            <pc:sldMk cId="3608243165" sldId="276"/>
            <ac:spMk id="21" creationId="{75F78732-FCBB-02FC-C6E9-0AD8AC56E358}"/>
          </ac:spMkLst>
        </pc:spChg>
        <pc:spChg chg="del">
          <ac:chgData name="Peh, Wei Wooi" userId="5a9dfed8-259f-4e35-a7ff-052d448f3952" providerId="ADAL" clId="{6C47C720-D40D-4AAD-8816-08071F37F4AB}" dt="2024-10-01T13:54:15.663" v="13278" actId="478"/>
          <ac:spMkLst>
            <pc:docMk/>
            <pc:sldMk cId="3608243165" sldId="276"/>
            <ac:spMk id="22" creationId="{7FA0A526-F823-8EA5-F11B-E70017BAF9C7}"/>
          </ac:spMkLst>
        </pc:spChg>
        <pc:spChg chg="del">
          <ac:chgData name="Peh, Wei Wooi" userId="5a9dfed8-259f-4e35-a7ff-052d448f3952" providerId="ADAL" clId="{6C47C720-D40D-4AAD-8816-08071F37F4AB}" dt="2024-10-01T13:54:15.663" v="13278" actId="478"/>
          <ac:spMkLst>
            <pc:docMk/>
            <pc:sldMk cId="3608243165" sldId="276"/>
            <ac:spMk id="23" creationId="{E363137D-70A0-19CE-F717-0ADD5536AB8F}"/>
          </ac:spMkLst>
        </pc:spChg>
        <pc:spChg chg="del">
          <ac:chgData name="Peh, Wei Wooi" userId="5a9dfed8-259f-4e35-a7ff-052d448f3952" providerId="ADAL" clId="{6C47C720-D40D-4AAD-8816-08071F37F4AB}" dt="2024-10-01T13:54:11.824" v="13276" actId="478"/>
          <ac:spMkLst>
            <pc:docMk/>
            <pc:sldMk cId="3608243165" sldId="276"/>
            <ac:spMk id="24" creationId="{89B72B33-D53D-C9EF-B857-FD07992498B0}"/>
          </ac:spMkLst>
        </pc:spChg>
        <pc:spChg chg="del">
          <ac:chgData name="Peh, Wei Wooi" userId="5a9dfed8-259f-4e35-a7ff-052d448f3952" providerId="ADAL" clId="{6C47C720-D40D-4AAD-8816-08071F37F4AB}" dt="2024-10-01T13:54:15.663" v="13278" actId="478"/>
          <ac:spMkLst>
            <pc:docMk/>
            <pc:sldMk cId="3608243165" sldId="276"/>
            <ac:spMk id="25" creationId="{D63C9EA7-48E1-39DD-93EC-38301B4B045C}"/>
          </ac:spMkLst>
        </pc:spChg>
        <pc:spChg chg="add mod">
          <ac:chgData name="Peh, Wei Wooi" userId="5a9dfed8-259f-4e35-a7ff-052d448f3952" providerId="ADAL" clId="{6C47C720-D40D-4AAD-8816-08071F37F4AB}" dt="2024-10-08T13:31:23.091" v="25771" actId="1076"/>
          <ac:spMkLst>
            <pc:docMk/>
            <pc:sldMk cId="3608243165" sldId="276"/>
            <ac:spMk id="26" creationId="{E76FDD9C-D248-7156-0569-274894FD2D86}"/>
          </ac:spMkLst>
        </pc:spChg>
        <pc:spChg chg="add mod">
          <ac:chgData name="Peh, Wei Wooi" userId="5a9dfed8-259f-4e35-a7ff-052d448f3952" providerId="ADAL" clId="{6C47C720-D40D-4AAD-8816-08071F37F4AB}" dt="2024-10-01T14:03:31.495" v="13517" actId="465"/>
          <ac:spMkLst>
            <pc:docMk/>
            <pc:sldMk cId="3608243165" sldId="276"/>
            <ac:spMk id="27" creationId="{73D0112C-3E28-33D1-B28C-F5A0D3D12E38}"/>
          </ac:spMkLst>
        </pc:spChg>
        <pc:spChg chg="add mod">
          <ac:chgData name="Peh, Wei Wooi" userId="5a9dfed8-259f-4e35-a7ff-052d448f3952" providerId="ADAL" clId="{6C47C720-D40D-4AAD-8816-08071F37F4AB}" dt="2024-10-01T14:03:31.495" v="13517" actId="465"/>
          <ac:spMkLst>
            <pc:docMk/>
            <pc:sldMk cId="3608243165" sldId="276"/>
            <ac:spMk id="28" creationId="{686E3026-343E-62D2-55D5-0B7BBDF042D7}"/>
          </ac:spMkLst>
        </pc:spChg>
        <pc:spChg chg="add mod">
          <ac:chgData name="Peh, Wei Wooi" userId="5a9dfed8-259f-4e35-a7ff-052d448f3952" providerId="ADAL" clId="{6C47C720-D40D-4AAD-8816-08071F37F4AB}" dt="2024-10-08T13:32:44.977" v="25773" actId="1076"/>
          <ac:spMkLst>
            <pc:docMk/>
            <pc:sldMk cId="3608243165" sldId="276"/>
            <ac:spMk id="29" creationId="{EB87642C-0BD3-6F5E-54FE-C69F5FB4B548}"/>
          </ac:spMkLst>
        </pc:spChg>
        <pc:spChg chg="add mod">
          <ac:chgData name="Peh, Wei Wooi" userId="5a9dfed8-259f-4e35-a7ff-052d448f3952" providerId="ADAL" clId="{6C47C720-D40D-4AAD-8816-08071F37F4AB}" dt="2024-10-01T14:03:31.495" v="13517" actId="465"/>
          <ac:spMkLst>
            <pc:docMk/>
            <pc:sldMk cId="3608243165" sldId="276"/>
            <ac:spMk id="30" creationId="{BB15E565-3911-BCC0-23BB-FDCBDB3CE6F4}"/>
          </ac:spMkLst>
        </pc:spChg>
        <pc:spChg chg="add mod">
          <ac:chgData name="Peh, Wei Wooi" userId="5a9dfed8-259f-4e35-a7ff-052d448f3952" providerId="ADAL" clId="{6C47C720-D40D-4AAD-8816-08071F37F4AB}" dt="2024-10-01T14:03:27.554" v="13516" actId="12788"/>
          <ac:spMkLst>
            <pc:docMk/>
            <pc:sldMk cId="3608243165" sldId="276"/>
            <ac:spMk id="31" creationId="{F1C5AB04-1371-677F-7563-9B3980344842}"/>
          </ac:spMkLst>
        </pc:spChg>
        <pc:spChg chg="add mod">
          <ac:chgData name="Peh, Wei Wooi" userId="5a9dfed8-259f-4e35-a7ff-052d448f3952" providerId="ADAL" clId="{6C47C720-D40D-4AAD-8816-08071F37F4AB}" dt="2024-10-01T14:09:52.223" v="14436" actId="339"/>
          <ac:spMkLst>
            <pc:docMk/>
            <pc:sldMk cId="3608243165" sldId="276"/>
            <ac:spMk id="32" creationId="{617477C1-CA67-A3B4-A761-C9B82049A128}"/>
          </ac:spMkLst>
        </pc:spChg>
        <pc:spChg chg="add del mod">
          <ac:chgData name="Peh, Wei Wooi" userId="5a9dfed8-259f-4e35-a7ff-052d448f3952" providerId="ADAL" clId="{6C47C720-D40D-4AAD-8816-08071F37F4AB}" dt="2024-10-01T14:06:03.091" v="13911" actId="478"/>
          <ac:spMkLst>
            <pc:docMk/>
            <pc:sldMk cId="3608243165" sldId="276"/>
            <ac:spMk id="33" creationId="{B86A6738-21C1-29FD-DFD5-77D85EF05374}"/>
          </ac:spMkLst>
        </pc:spChg>
        <pc:spChg chg="add del mod">
          <ac:chgData name="Peh, Wei Wooi" userId="5a9dfed8-259f-4e35-a7ff-052d448f3952" providerId="ADAL" clId="{6C47C720-D40D-4AAD-8816-08071F37F4AB}" dt="2024-10-01T14:06:03.091" v="13911" actId="478"/>
          <ac:spMkLst>
            <pc:docMk/>
            <pc:sldMk cId="3608243165" sldId="276"/>
            <ac:spMk id="34" creationId="{94EA4C55-0EEA-9DE5-8734-D3D5085CDDF9}"/>
          </ac:spMkLst>
        </pc:spChg>
        <pc:spChg chg="add del mod">
          <ac:chgData name="Peh, Wei Wooi" userId="5a9dfed8-259f-4e35-a7ff-052d448f3952" providerId="ADAL" clId="{6C47C720-D40D-4AAD-8816-08071F37F4AB}" dt="2024-10-01T14:06:03.091" v="13911" actId="478"/>
          <ac:spMkLst>
            <pc:docMk/>
            <pc:sldMk cId="3608243165" sldId="276"/>
            <ac:spMk id="35" creationId="{0C6E1BAF-9ADB-0DB7-AD7B-F32E8D22DD43}"/>
          </ac:spMkLst>
        </pc:spChg>
        <pc:spChg chg="add del mod">
          <ac:chgData name="Peh, Wei Wooi" userId="5a9dfed8-259f-4e35-a7ff-052d448f3952" providerId="ADAL" clId="{6C47C720-D40D-4AAD-8816-08071F37F4AB}" dt="2024-10-01T14:06:03.091" v="13911" actId="478"/>
          <ac:spMkLst>
            <pc:docMk/>
            <pc:sldMk cId="3608243165" sldId="276"/>
            <ac:spMk id="36" creationId="{064C9C4C-5C8F-17F8-D8ED-6EC87A14AB21}"/>
          </ac:spMkLst>
        </pc:spChg>
        <pc:spChg chg="add del mod">
          <ac:chgData name="Peh, Wei Wooi" userId="5a9dfed8-259f-4e35-a7ff-052d448f3952" providerId="ADAL" clId="{6C47C720-D40D-4AAD-8816-08071F37F4AB}" dt="2024-10-01T14:06:03.091" v="13911" actId="478"/>
          <ac:spMkLst>
            <pc:docMk/>
            <pc:sldMk cId="3608243165" sldId="276"/>
            <ac:spMk id="37" creationId="{FBCE1711-1028-F458-EE7A-4BF8940F6AB7}"/>
          </ac:spMkLst>
        </pc:spChg>
        <pc:spChg chg="add mod">
          <ac:chgData name="Peh, Wei Wooi" userId="5a9dfed8-259f-4e35-a7ff-052d448f3952" providerId="ADAL" clId="{6C47C720-D40D-4AAD-8816-08071F37F4AB}" dt="2024-10-01T14:06:10.196" v="14025" actId="1038"/>
          <ac:spMkLst>
            <pc:docMk/>
            <pc:sldMk cId="3608243165" sldId="276"/>
            <ac:spMk id="38" creationId="{4233A607-9313-9327-12BA-455B4175C5EE}"/>
          </ac:spMkLst>
        </pc:spChg>
        <pc:spChg chg="add mod">
          <ac:chgData name="Peh, Wei Wooi" userId="5a9dfed8-259f-4e35-a7ff-052d448f3952" providerId="ADAL" clId="{6C47C720-D40D-4AAD-8816-08071F37F4AB}" dt="2024-10-01T14:08:58.908" v="14336" actId="1038"/>
          <ac:spMkLst>
            <pc:docMk/>
            <pc:sldMk cId="3608243165" sldId="276"/>
            <ac:spMk id="39" creationId="{E6DB2F0C-5410-FC6E-1FA0-D9CD6FE1F949}"/>
          </ac:spMkLst>
        </pc:spChg>
        <pc:spChg chg="add mod">
          <ac:chgData name="Peh, Wei Wooi" userId="5a9dfed8-259f-4e35-a7ff-052d448f3952" providerId="ADAL" clId="{6C47C720-D40D-4AAD-8816-08071F37F4AB}" dt="2024-10-01T14:09:02.487" v="14355" actId="1038"/>
          <ac:spMkLst>
            <pc:docMk/>
            <pc:sldMk cId="3608243165" sldId="276"/>
            <ac:spMk id="40" creationId="{06B66CBD-22FD-E4D5-B384-30B8BA9AFEFF}"/>
          </ac:spMkLst>
        </pc:spChg>
        <pc:spChg chg="add mod">
          <ac:chgData name="Peh, Wei Wooi" userId="5a9dfed8-259f-4e35-a7ff-052d448f3952" providerId="ADAL" clId="{6C47C720-D40D-4AAD-8816-08071F37F4AB}" dt="2024-10-01T14:09:17.218" v="14423" actId="1037"/>
          <ac:spMkLst>
            <pc:docMk/>
            <pc:sldMk cId="3608243165" sldId="276"/>
            <ac:spMk id="41" creationId="{F4A2F6DC-C9F3-9E42-9DF4-D3B66175A08B}"/>
          </ac:spMkLst>
        </pc:spChg>
        <pc:spChg chg="add mod">
          <ac:chgData name="Peh, Wei Wooi" userId="5a9dfed8-259f-4e35-a7ff-052d448f3952" providerId="ADAL" clId="{6C47C720-D40D-4AAD-8816-08071F37F4AB}" dt="2024-10-01T14:09:20.692" v="14435" actId="1038"/>
          <ac:spMkLst>
            <pc:docMk/>
            <pc:sldMk cId="3608243165" sldId="276"/>
            <ac:spMk id="42" creationId="{4563B4E4-6497-98D4-19E2-F99852A4345A}"/>
          </ac:spMkLst>
        </pc:spChg>
        <pc:spChg chg="add del mod">
          <ac:chgData name="Peh, Wei Wooi" userId="5a9dfed8-259f-4e35-a7ff-052d448f3952" providerId="ADAL" clId="{6C47C720-D40D-4AAD-8816-08071F37F4AB}" dt="2024-10-01T14:12:56.471" v="14697" actId="478"/>
          <ac:spMkLst>
            <pc:docMk/>
            <pc:sldMk cId="3608243165" sldId="276"/>
            <ac:spMk id="43" creationId="{48D67186-AFCB-40BF-A92B-B458EFD10B05}"/>
          </ac:spMkLst>
        </pc:spChg>
        <pc:spChg chg="add mod">
          <ac:chgData name="Peh, Wei Wooi" userId="5a9dfed8-259f-4e35-a7ff-052d448f3952" providerId="ADAL" clId="{6C47C720-D40D-4AAD-8816-08071F37F4AB}" dt="2024-10-01T14:13:08.162" v="14778" actId="1037"/>
          <ac:spMkLst>
            <pc:docMk/>
            <pc:sldMk cId="3608243165" sldId="276"/>
            <ac:spMk id="44" creationId="{6B18232C-E5DA-2712-6A27-D6039CE19816}"/>
          </ac:spMkLst>
        </pc:spChg>
      </pc:sldChg>
      <pc:sldChg chg="addSp delSp modSp add mod modNotesTx">
        <pc:chgData name="Peh, Wei Wooi" userId="5a9dfed8-259f-4e35-a7ff-052d448f3952" providerId="ADAL" clId="{6C47C720-D40D-4AAD-8816-08071F37F4AB}" dt="2024-10-08T13:50:54.374" v="25826"/>
        <pc:sldMkLst>
          <pc:docMk/>
          <pc:sldMk cId="3559793616" sldId="277"/>
        </pc:sldMkLst>
        <pc:spChg chg="mod">
          <ac:chgData name="Peh, Wei Wooi" userId="5a9dfed8-259f-4e35-a7ff-052d448f3952" providerId="ADAL" clId="{6C47C720-D40D-4AAD-8816-08071F37F4AB}" dt="2024-10-01T14:17:07.568" v="14881" actId="465"/>
          <ac:spMkLst>
            <pc:docMk/>
            <pc:sldMk cId="3559793616" sldId="277"/>
            <ac:spMk id="2" creationId="{3AA42880-310D-4658-E71E-4858A1B52856}"/>
          </ac:spMkLst>
        </pc:spChg>
        <pc:spChg chg="add mod">
          <ac:chgData name="Peh, Wei Wooi" userId="5a9dfed8-259f-4e35-a7ff-052d448f3952" providerId="ADAL" clId="{6C47C720-D40D-4AAD-8816-08071F37F4AB}" dt="2024-10-01T14:14:13.792" v="14850" actId="1035"/>
          <ac:spMkLst>
            <pc:docMk/>
            <pc:sldMk cId="3559793616" sldId="277"/>
            <ac:spMk id="3" creationId="{C0F457F2-401B-3C02-F97B-9FC83B56B527}"/>
          </ac:spMkLst>
        </pc:spChg>
        <pc:spChg chg="add mod">
          <ac:chgData name="Peh, Wei Wooi" userId="5a9dfed8-259f-4e35-a7ff-052d448f3952" providerId="ADAL" clId="{6C47C720-D40D-4AAD-8816-08071F37F4AB}" dt="2024-10-01T14:14:13.792" v="14850" actId="1035"/>
          <ac:spMkLst>
            <pc:docMk/>
            <pc:sldMk cId="3559793616" sldId="277"/>
            <ac:spMk id="4" creationId="{987CD07C-6F6E-B9BF-69B0-F428FA9902C4}"/>
          </ac:spMkLst>
        </pc:spChg>
        <pc:spChg chg="add mod">
          <ac:chgData name="Peh, Wei Wooi" userId="5a9dfed8-259f-4e35-a7ff-052d448f3952" providerId="ADAL" clId="{6C47C720-D40D-4AAD-8816-08071F37F4AB}" dt="2024-10-01T14:14:13.792" v="14850" actId="1035"/>
          <ac:spMkLst>
            <pc:docMk/>
            <pc:sldMk cId="3559793616" sldId="277"/>
            <ac:spMk id="5" creationId="{2D75A2A5-8375-4CFB-0380-27382D359AFF}"/>
          </ac:spMkLst>
        </pc:spChg>
        <pc:spChg chg="add mod">
          <ac:chgData name="Peh, Wei Wooi" userId="5a9dfed8-259f-4e35-a7ff-052d448f3952" providerId="ADAL" clId="{6C47C720-D40D-4AAD-8816-08071F37F4AB}" dt="2024-10-01T14:14:13.792" v="14850" actId="1035"/>
          <ac:spMkLst>
            <pc:docMk/>
            <pc:sldMk cId="3559793616" sldId="277"/>
            <ac:spMk id="6" creationId="{112A1596-97FB-FBCB-BD28-1689FD46D91E}"/>
          </ac:spMkLst>
        </pc:spChg>
        <pc:spChg chg="add mod">
          <ac:chgData name="Peh, Wei Wooi" userId="5a9dfed8-259f-4e35-a7ff-052d448f3952" providerId="ADAL" clId="{6C47C720-D40D-4AAD-8816-08071F37F4AB}" dt="2024-10-01T14:14:13.792" v="14850" actId="1035"/>
          <ac:spMkLst>
            <pc:docMk/>
            <pc:sldMk cId="3559793616" sldId="277"/>
            <ac:spMk id="9" creationId="{A164755D-DB15-DD56-5610-F512A288DF81}"/>
          </ac:spMkLst>
        </pc:spChg>
        <pc:spChg chg="add del mod">
          <ac:chgData name="Peh, Wei Wooi" userId="5a9dfed8-259f-4e35-a7ff-052d448f3952" providerId="ADAL" clId="{6C47C720-D40D-4AAD-8816-08071F37F4AB}" dt="2024-10-01T14:12:46.615" v="14663" actId="478"/>
          <ac:spMkLst>
            <pc:docMk/>
            <pc:sldMk cId="3559793616" sldId="277"/>
            <ac:spMk id="10" creationId="{088D1B5B-45DC-F81B-CF03-F86973EFFD69}"/>
          </ac:spMkLst>
        </pc:spChg>
        <pc:spChg chg="add del mod">
          <ac:chgData name="Peh, Wei Wooi" userId="5a9dfed8-259f-4e35-a7ff-052d448f3952" providerId="ADAL" clId="{6C47C720-D40D-4AAD-8816-08071F37F4AB}" dt="2024-10-01T14:14:00.045" v="14791" actId="478"/>
          <ac:spMkLst>
            <pc:docMk/>
            <pc:sldMk cId="3559793616" sldId="277"/>
            <ac:spMk id="11" creationId="{9E8A8B51-C3E5-431F-C6B8-90A8B842BA11}"/>
          </ac:spMkLst>
        </pc:spChg>
        <pc:spChg chg="add del mod">
          <ac:chgData name="Peh, Wei Wooi" userId="5a9dfed8-259f-4e35-a7ff-052d448f3952" providerId="ADAL" clId="{6C47C720-D40D-4AAD-8816-08071F37F4AB}" dt="2024-10-01T14:14:00.921" v="14792" actId="478"/>
          <ac:spMkLst>
            <pc:docMk/>
            <pc:sldMk cId="3559793616" sldId="277"/>
            <ac:spMk id="12" creationId="{121F355F-54B8-E088-71AE-939345F9A52D}"/>
          </ac:spMkLst>
        </pc:spChg>
        <pc:spChg chg="add del mod">
          <ac:chgData name="Peh, Wei Wooi" userId="5a9dfed8-259f-4e35-a7ff-052d448f3952" providerId="ADAL" clId="{6C47C720-D40D-4AAD-8816-08071F37F4AB}" dt="2024-10-01T14:14:01.665" v="14793" actId="478"/>
          <ac:spMkLst>
            <pc:docMk/>
            <pc:sldMk cId="3559793616" sldId="277"/>
            <ac:spMk id="13" creationId="{AE77663C-7D26-7E5F-ACCF-7DE1931AA1B0}"/>
          </ac:spMkLst>
        </pc:spChg>
        <pc:spChg chg="add del mod">
          <ac:chgData name="Peh, Wei Wooi" userId="5a9dfed8-259f-4e35-a7ff-052d448f3952" providerId="ADAL" clId="{6C47C720-D40D-4AAD-8816-08071F37F4AB}" dt="2024-10-01T14:14:02.406" v="14794" actId="478"/>
          <ac:spMkLst>
            <pc:docMk/>
            <pc:sldMk cId="3559793616" sldId="277"/>
            <ac:spMk id="14" creationId="{73399384-6505-654D-F5D9-27360EFAC6B7}"/>
          </ac:spMkLst>
        </pc:spChg>
        <pc:spChg chg="add del mod">
          <ac:chgData name="Peh, Wei Wooi" userId="5a9dfed8-259f-4e35-a7ff-052d448f3952" providerId="ADAL" clId="{6C47C720-D40D-4AAD-8816-08071F37F4AB}" dt="2024-10-01T14:14:03.045" v="14795" actId="478"/>
          <ac:spMkLst>
            <pc:docMk/>
            <pc:sldMk cId="3559793616" sldId="277"/>
            <ac:spMk id="16" creationId="{A3D3E08F-8920-02B5-95C4-8947E56D9F6C}"/>
          </ac:spMkLst>
        </pc:spChg>
        <pc:spChg chg="add del mod">
          <ac:chgData name="Peh, Wei Wooi" userId="5a9dfed8-259f-4e35-a7ff-052d448f3952" providerId="ADAL" clId="{6C47C720-D40D-4AAD-8816-08071F37F4AB}" dt="2024-10-01T14:14:03.715" v="14796" actId="478"/>
          <ac:spMkLst>
            <pc:docMk/>
            <pc:sldMk cId="3559793616" sldId="277"/>
            <ac:spMk id="17" creationId="{29D99BD1-F057-31BD-9EFD-A105BE7657FF}"/>
          </ac:spMkLst>
        </pc:spChg>
        <pc:spChg chg="add mod">
          <ac:chgData name="Peh, Wei Wooi" userId="5a9dfed8-259f-4e35-a7ff-052d448f3952" providerId="ADAL" clId="{6C47C720-D40D-4AAD-8816-08071F37F4AB}" dt="2024-10-01T14:14:13.792" v="14850" actId="1035"/>
          <ac:spMkLst>
            <pc:docMk/>
            <pc:sldMk cId="3559793616" sldId="277"/>
            <ac:spMk id="18" creationId="{CE551250-24E0-7FE4-9272-79B542A75888}"/>
          </ac:spMkLst>
        </pc:spChg>
        <pc:spChg chg="add mod">
          <ac:chgData name="Peh, Wei Wooi" userId="5a9dfed8-259f-4e35-a7ff-052d448f3952" providerId="ADAL" clId="{6C47C720-D40D-4AAD-8816-08071F37F4AB}" dt="2024-10-01T14:18:37.129" v="14905" actId="1036"/>
          <ac:spMkLst>
            <pc:docMk/>
            <pc:sldMk cId="3559793616" sldId="277"/>
            <ac:spMk id="19" creationId="{6B6F98F7-BB4A-00B6-7F94-35D97C8E99BC}"/>
          </ac:spMkLst>
        </pc:spChg>
        <pc:spChg chg="add mod">
          <ac:chgData name="Peh, Wei Wooi" userId="5a9dfed8-259f-4e35-a7ff-052d448f3952" providerId="ADAL" clId="{6C47C720-D40D-4AAD-8816-08071F37F4AB}" dt="2024-10-01T14:18:37.129" v="14905" actId="1036"/>
          <ac:spMkLst>
            <pc:docMk/>
            <pc:sldMk cId="3559793616" sldId="277"/>
            <ac:spMk id="20" creationId="{763458F5-BD97-5F31-3356-F1FAD80A27BB}"/>
          </ac:spMkLst>
        </pc:spChg>
        <pc:spChg chg="add mod">
          <ac:chgData name="Peh, Wei Wooi" userId="5a9dfed8-259f-4e35-a7ff-052d448f3952" providerId="ADAL" clId="{6C47C720-D40D-4AAD-8816-08071F37F4AB}" dt="2024-10-01T14:18:37.129" v="14905" actId="1036"/>
          <ac:spMkLst>
            <pc:docMk/>
            <pc:sldMk cId="3559793616" sldId="277"/>
            <ac:spMk id="21" creationId="{58A78F73-1841-AAE5-6E69-99D9BBD41196}"/>
          </ac:spMkLst>
        </pc:spChg>
        <pc:spChg chg="add mod">
          <ac:chgData name="Peh, Wei Wooi" userId="5a9dfed8-259f-4e35-a7ff-052d448f3952" providerId="ADAL" clId="{6C47C720-D40D-4AAD-8816-08071F37F4AB}" dt="2024-10-01T14:18:37.129" v="14905" actId="1036"/>
          <ac:spMkLst>
            <pc:docMk/>
            <pc:sldMk cId="3559793616" sldId="277"/>
            <ac:spMk id="22" creationId="{86CDED12-8EF1-157A-D948-C7386A77ADD9}"/>
          </ac:spMkLst>
        </pc:spChg>
        <pc:spChg chg="add mod">
          <ac:chgData name="Peh, Wei Wooi" userId="5a9dfed8-259f-4e35-a7ff-052d448f3952" providerId="ADAL" clId="{6C47C720-D40D-4AAD-8816-08071F37F4AB}" dt="2024-10-01T14:18:37.129" v="14905" actId="1036"/>
          <ac:spMkLst>
            <pc:docMk/>
            <pc:sldMk cId="3559793616" sldId="277"/>
            <ac:spMk id="23" creationId="{F85F38C3-A0E3-8AB9-AF73-BD1414B3D8FE}"/>
          </ac:spMkLst>
        </pc:spChg>
        <pc:spChg chg="add mod">
          <ac:chgData name="Peh, Wei Wooi" userId="5a9dfed8-259f-4e35-a7ff-052d448f3952" providerId="ADAL" clId="{6C47C720-D40D-4AAD-8816-08071F37F4AB}" dt="2024-10-01T14:46:06.521" v="15664" actId="1037"/>
          <ac:spMkLst>
            <pc:docMk/>
            <pc:sldMk cId="3559793616" sldId="277"/>
            <ac:spMk id="24" creationId="{276EF148-9391-52CB-4221-B70D3C42B7A9}"/>
          </ac:spMkLst>
        </pc:spChg>
        <pc:spChg chg="add mod">
          <ac:chgData name="Peh, Wei Wooi" userId="5a9dfed8-259f-4e35-a7ff-052d448f3952" providerId="ADAL" clId="{6C47C720-D40D-4AAD-8816-08071F37F4AB}" dt="2024-10-01T14:46:23.222" v="15693" actId="1038"/>
          <ac:spMkLst>
            <pc:docMk/>
            <pc:sldMk cId="3559793616" sldId="277"/>
            <ac:spMk id="25" creationId="{A6893CA3-B0A5-1DD9-03EA-FA263D883226}"/>
          </ac:spMkLst>
        </pc:spChg>
        <pc:spChg chg="del">
          <ac:chgData name="Peh, Wei Wooi" userId="5a9dfed8-259f-4e35-a7ff-052d448f3952" providerId="ADAL" clId="{6C47C720-D40D-4AAD-8816-08071F37F4AB}" dt="2024-10-01T14:03:05.281" v="13509" actId="478"/>
          <ac:spMkLst>
            <pc:docMk/>
            <pc:sldMk cId="3559793616" sldId="277"/>
            <ac:spMk id="26" creationId="{E76FDD9C-D248-7156-0569-274894FD2D86}"/>
          </ac:spMkLst>
        </pc:spChg>
        <pc:spChg chg="del">
          <ac:chgData name="Peh, Wei Wooi" userId="5a9dfed8-259f-4e35-a7ff-052d448f3952" providerId="ADAL" clId="{6C47C720-D40D-4AAD-8816-08071F37F4AB}" dt="2024-10-01T14:03:06.068" v="13510" actId="478"/>
          <ac:spMkLst>
            <pc:docMk/>
            <pc:sldMk cId="3559793616" sldId="277"/>
            <ac:spMk id="27" creationId="{73D0112C-3E28-33D1-B28C-F5A0D3D12E38}"/>
          </ac:spMkLst>
        </pc:spChg>
        <pc:spChg chg="del">
          <ac:chgData name="Peh, Wei Wooi" userId="5a9dfed8-259f-4e35-a7ff-052d448f3952" providerId="ADAL" clId="{6C47C720-D40D-4AAD-8816-08071F37F4AB}" dt="2024-10-01T14:03:07.338" v="13511" actId="478"/>
          <ac:spMkLst>
            <pc:docMk/>
            <pc:sldMk cId="3559793616" sldId="277"/>
            <ac:spMk id="28" creationId="{686E3026-343E-62D2-55D5-0B7BBDF042D7}"/>
          </ac:spMkLst>
        </pc:spChg>
        <pc:spChg chg="del">
          <ac:chgData name="Peh, Wei Wooi" userId="5a9dfed8-259f-4e35-a7ff-052d448f3952" providerId="ADAL" clId="{6C47C720-D40D-4AAD-8816-08071F37F4AB}" dt="2024-10-01T14:03:08.027" v="13512" actId="478"/>
          <ac:spMkLst>
            <pc:docMk/>
            <pc:sldMk cId="3559793616" sldId="277"/>
            <ac:spMk id="29" creationId="{EB87642C-0BD3-6F5E-54FE-C69F5FB4B548}"/>
          </ac:spMkLst>
        </pc:spChg>
        <pc:spChg chg="del">
          <ac:chgData name="Peh, Wei Wooi" userId="5a9dfed8-259f-4e35-a7ff-052d448f3952" providerId="ADAL" clId="{6C47C720-D40D-4AAD-8816-08071F37F4AB}" dt="2024-10-01T14:03:08.644" v="13513" actId="478"/>
          <ac:spMkLst>
            <pc:docMk/>
            <pc:sldMk cId="3559793616" sldId="277"/>
            <ac:spMk id="30" creationId="{BB15E565-3911-BCC0-23BB-FDCBDB3CE6F4}"/>
          </ac:spMkLst>
        </pc:spChg>
        <pc:spChg chg="del mod">
          <ac:chgData name="Peh, Wei Wooi" userId="5a9dfed8-259f-4e35-a7ff-052d448f3952" providerId="ADAL" clId="{6C47C720-D40D-4AAD-8816-08071F37F4AB}" dt="2024-10-01T14:03:11.748" v="13515" actId="478"/>
          <ac:spMkLst>
            <pc:docMk/>
            <pc:sldMk cId="3559793616" sldId="277"/>
            <ac:spMk id="31" creationId="{F1C5AB04-1371-677F-7563-9B3980344842}"/>
          </ac:spMkLst>
        </pc:spChg>
        <pc:spChg chg="mod">
          <ac:chgData name="Peh, Wei Wooi" userId="5a9dfed8-259f-4e35-a7ff-052d448f3952" providerId="ADAL" clId="{6C47C720-D40D-4AAD-8816-08071F37F4AB}" dt="2024-10-01T14:18:30.628" v="14900" actId="20577"/>
          <ac:spMkLst>
            <pc:docMk/>
            <pc:sldMk cId="3559793616" sldId="277"/>
            <ac:spMk id="32" creationId="{617477C1-CA67-A3B4-A761-C9B82049A128}"/>
          </ac:spMkLst>
        </pc:spChg>
        <pc:spChg chg="add mod">
          <ac:chgData name="Peh, Wei Wooi" userId="5a9dfed8-259f-4e35-a7ff-052d448f3952" providerId="ADAL" clId="{6C47C720-D40D-4AAD-8816-08071F37F4AB}" dt="2024-10-01T14:46:40.290" v="15812" actId="1037"/>
          <ac:spMkLst>
            <pc:docMk/>
            <pc:sldMk cId="3559793616" sldId="277"/>
            <ac:spMk id="33" creationId="{02839550-1494-EA14-FB92-6BA4BBB3E7D8}"/>
          </ac:spMkLst>
        </pc:spChg>
        <pc:spChg chg="add mod">
          <ac:chgData name="Peh, Wei Wooi" userId="5a9dfed8-259f-4e35-a7ff-052d448f3952" providerId="ADAL" clId="{6C47C720-D40D-4AAD-8816-08071F37F4AB}" dt="2024-10-01T14:46:30.428" v="15740" actId="1038"/>
          <ac:spMkLst>
            <pc:docMk/>
            <pc:sldMk cId="3559793616" sldId="277"/>
            <ac:spMk id="34" creationId="{B2D0C19C-C7CC-6C81-CEE1-DE48507EFE4D}"/>
          </ac:spMkLst>
        </pc:spChg>
        <pc:spChg chg="add mod">
          <ac:chgData name="Peh, Wei Wooi" userId="5a9dfed8-259f-4e35-a7ff-052d448f3952" providerId="ADAL" clId="{6C47C720-D40D-4AAD-8816-08071F37F4AB}" dt="2024-10-01T14:46:25.802" v="15711" actId="1038"/>
          <ac:spMkLst>
            <pc:docMk/>
            <pc:sldMk cId="3559793616" sldId="277"/>
            <ac:spMk id="35" creationId="{490CCF3A-541D-9E0D-5DD2-34A8C1A48F42}"/>
          </ac:spMkLst>
        </pc:spChg>
        <pc:spChg chg="add mod">
          <ac:chgData name="Peh, Wei Wooi" userId="5a9dfed8-259f-4e35-a7ff-052d448f3952" providerId="ADAL" clId="{6C47C720-D40D-4AAD-8816-08071F37F4AB}" dt="2024-10-01T14:46:34.913" v="15775" actId="1038"/>
          <ac:spMkLst>
            <pc:docMk/>
            <pc:sldMk cId="3559793616" sldId="277"/>
            <ac:spMk id="36" creationId="{18EC2772-48AE-E6E5-5F3D-CD0D6883214F}"/>
          </ac:spMkLst>
        </pc:spChg>
        <pc:spChg chg="add mod">
          <ac:chgData name="Peh, Wei Wooi" userId="5a9dfed8-259f-4e35-a7ff-052d448f3952" providerId="ADAL" clId="{6C47C720-D40D-4AAD-8816-08071F37F4AB}" dt="2024-10-01T14:46:44.972" v="15854" actId="1038"/>
          <ac:spMkLst>
            <pc:docMk/>
            <pc:sldMk cId="3559793616" sldId="277"/>
            <ac:spMk id="37" creationId="{F6679FEB-E484-6D51-E707-6F59D617026D}"/>
          </ac:spMkLst>
        </pc:spChg>
      </pc:sldChg>
      <pc:sldChg chg="addSp modSp add mod ord modNotesTx">
        <pc:chgData name="Peh, Wei Wooi" userId="5a9dfed8-259f-4e35-a7ff-052d448f3952" providerId="ADAL" clId="{6C47C720-D40D-4AAD-8816-08071F37F4AB}" dt="2024-10-08T13:48:13.202" v="25815" actId="6549"/>
        <pc:sldMkLst>
          <pc:docMk/>
          <pc:sldMk cId="765273177" sldId="278"/>
        </pc:sldMkLst>
        <pc:spChg chg="add mod">
          <ac:chgData name="Peh, Wei Wooi" userId="5a9dfed8-259f-4e35-a7ff-052d448f3952" providerId="ADAL" clId="{6C47C720-D40D-4AAD-8816-08071F37F4AB}" dt="2024-10-01T14:19:25.419" v="15000" actId="1037"/>
          <ac:spMkLst>
            <pc:docMk/>
            <pc:sldMk cId="765273177" sldId="278"/>
            <ac:spMk id="10" creationId="{5765AB8E-73F5-CD3E-4140-BA801809E122}"/>
          </ac:spMkLst>
        </pc:spChg>
        <pc:spChg chg="add mod">
          <ac:chgData name="Peh, Wei Wooi" userId="5a9dfed8-259f-4e35-a7ff-052d448f3952" providerId="ADAL" clId="{6C47C720-D40D-4AAD-8816-08071F37F4AB}" dt="2024-10-01T14:19:39.191" v="15030" actId="1038"/>
          <ac:spMkLst>
            <pc:docMk/>
            <pc:sldMk cId="765273177" sldId="278"/>
            <ac:spMk id="19" creationId="{E1592858-99A4-37F5-95A2-CE3649DAAEA0}"/>
          </ac:spMkLst>
        </pc:spChg>
        <pc:spChg chg="add mod">
          <ac:chgData name="Peh, Wei Wooi" userId="5a9dfed8-259f-4e35-a7ff-052d448f3952" providerId="ADAL" clId="{6C47C720-D40D-4AAD-8816-08071F37F4AB}" dt="2024-10-01T14:19:43.675" v="15052" actId="1037"/>
          <ac:spMkLst>
            <pc:docMk/>
            <pc:sldMk cId="765273177" sldId="278"/>
            <ac:spMk id="20" creationId="{1B1BF917-DC41-35AC-72F2-266BA70CED20}"/>
          </ac:spMkLst>
        </pc:spChg>
        <pc:spChg chg="add mod">
          <ac:chgData name="Peh, Wei Wooi" userId="5a9dfed8-259f-4e35-a7ff-052d448f3952" providerId="ADAL" clId="{6C47C720-D40D-4AAD-8816-08071F37F4AB}" dt="2024-10-01T14:19:49.294" v="15090" actId="1038"/>
          <ac:spMkLst>
            <pc:docMk/>
            <pc:sldMk cId="765273177" sldId="278"/>
            <ac:spMk id="21" creationId="{E14A7FF6-DF17-AE6C-5E43-1AFEE2CA09B6}"/>
          </ac:spMkLst>
        </pc:spChg>
        <pc:spChg chg="add mod">
          <ac:chgData name="Peh, Wei Wooi" userId="5a9dfed8-259f-4e35-a7ff-052d448f3952" providerId="ADAL" clId="{6C47C720-D40D-4AAD-8816-08071F37F4AB}" dt="2024-10-01T14:19:53.401" v="15128" actId="1037"/>
          <ac:spMkLst>
            <pc:docMk/>
            <pc:sldMk cId="765273177" sldId="278"/>
            <ac:spMk id="22" creationId="{C9D264C1-C0C4-9B8B-2E1B-2DBF12D619BC}"/>
          </ac:spMkLst>
        </pc:spChg>
      </pc:sldChg>
      <pc:sldChg chg="addSp delSp modSp add mod modNotesTx">
        <pc:chgData name="Peh, Wei Wooi" userId="5a9dfed8-259f-4e35-a7ff-052d448f3952" providerId="ADAL" clId="{6C47C720-D40D-4AAD-8816-08071F37F4AB}" dt="2024-10-08T13:59:14.422" v="25848"/>
        <pc:sldMkLst>
          <pc:docMk/>
          <pc:sldMk cId="3864281184" sldId="279"/>
        </pc:sldMkLst>
        <pc:spChg chg="del">
          <ac:chgData name="Peh, Wei Wooi" userId="5a9dfed8-259f-4e35-a7ff-052d448f3952" providerId="ADAL" clId="{6C47C720-D40D-4AAD-8816-08071F37F4AB}" dt="2024-10-01T14:45:38.466" v="15528" actId="478"/>
          <ac:spMkLst>
            <pc:docMk/>
            <pc:sldMk cId="3864281184" sldId="279"/>
            <ac:spMk id="3" creationId="{C0F457F2-401B-3C02-F97B-9FC83B56B527}"/>
          </ac:spMkLst>
        </pc:spChg>
        <pc:spChg chg="del">
          <ac:chgData name="Peh, Wei Wooi" userId="5a9dfed8-259f-4e35-a7ff-052d448f3952" providerId="ADAL" clId="{6C47C720-D40D-4AAD-8816-08071F37F4AB}" dt="2024-10-01T14:45:38.466" v="15528" actId="478"/>
          <ac:spMkLst>
            <pc:docMk/>
            <pc:sldMk cId="3864281184" sldId="279"/>
            <ac:spMk id="4" creationId="{987CD07C-6F6E-B9BF-69B0-F428FA9902C4}"/>
          </ac:spMkLst>
        </pc:spChg>
        <pc:spChg chg="del">
          <ac:chgData name="Peh, Wei Wooi" userId="5a9dfed8-259f-4e35-a7ff-052d448f3952" providerId="ADAL" clId="{6C47C720-D40D-4AAD-8816-08071F37F4AB}" dt="2024-10-01T14:45:38.466" v="15528" actId="478"/>
          <ac:spMkLst>
            <pc:docMk/>
            <pc:sldMk cId="3864281184" sldId="279"/>
            <ac:spMk id="5" creationId="{2D75A2A5-8375-4CFB-0380-27382D359AFF}"/>
          </ac:spMkLst>
        </pc:spChg>
        <pc:spChg chg="del">
          <ac:chgData name="Peh, Wei Wooi" userId="5a9dfed8-259f-4e35-a7ff-052d448f3952" providerId="ADAL" clId="{6C47C720-D40D-4AAD-8816-08071F37F4AB}" dt="2024-10-01T14:45:38.466" v="15528" actId="478"/>
          <ac:spMkLst>
            <pc:docMk/>
            <pc:sldMk cId="3864281184" sldId="279"/>
            <ac:spMk id="6" creationId="{112A1596-97FB-FBCB-BD28-1689FD46D91E}"/>
          </ac:spMkLst>
        </pc:spChg>
        <pc:spChg chg="del">
          <ac:chgData name="Peh, Wei Wooi" userId="5a9dfed8-259f-4e35-a7ff-052d448f3952" providerId="ADAL" clId="{6C47C720-D40D-4AAD-8816-08071F37F4AB}" dt="2024-10-01T14:45:38.466" v="15528" actId="478"/>
          <ac:spMkLst>
            <pc:docMk/>
            <pc:sldMk cId="3864281184" sldId="279"/>
            <ac:spMk id="9" creationId="{A164755D-DB15-DD56-5610-F512A288DF81}"/>
          </ac:spMkLst>
        </pc:spChg>
        <pc:spChg chg="add mod">
          <ac:chgData name="Peh, Wei Wooi" userId="5a9dfed8-259f-4e35-a7ff-052d448f3952" providerId="ADAL" clId="{6C47C720-D40D-4AAD-8816-08071F37F4AB}" dt="2024-10-01T14:45:03.228" v="15448" actId="14100"/>
          <ac:spMkLst>
            <pc:docMk/>
            <pc:sldMk cId="3864281184" sldId="279"/>
            <ac:spMk id="10" creationId="{52E6B944-D1E0-F1F5-0BCB-E1F798F07B87}"/>
          </ac:spMkLst>
        </pc:spChg>
        <pc:spChg chg="add mod">
          <ac:chgData name="Peh, Wei Wooi" userId="5a9dfed8-259f-4e35-a7ff-052d448f3952" providerId="ADAL" clId="{6C47C720-D40D-4AAD-8816-08071F37F4AB}" dt="2024-10-01T14:45:03.228" v="15448" actId="14100"/>
          <ac:spMkLst>
            <pc:docMk/>
            <pc:sldMk cId="3864281184" sldId="279"/>
            <ac:spMk id="11" creationId="{BD73D9E9-625A-7E44-97E5-E5E5E7E09A3C}"/>
          </ac:spMkLst>
        </pc:spChg>
        <pc:spChg chg="add mod">
          <ac:chgData name="Peh, Wei Wooi" userId="5a9dfed8-259f-4e35-a7ff-052d448f3952" providerId="ADAL" clId="{6C47C720-D40D-4AAD-8816-08071F37F4AB}" dt="2024-10-01T14:45:03.228" v="15448" actId="14100"/>
          <ac:spMkLst>
            <pc:docMk/>
            <pc:sldMk cId="3864281184" sldId="279"/>
            <ac:spMk id="12" creationId="{4EE60533-8BE5-2B46-61B9-D26E494630A8}"/>
          </ac:spMkLst>
        </pc:spChg>
        <pc:spChg chg="add mod">
          <ac:chgData name="Peh, Wei Wooi" userId="5a9dfed8-259f-4e35-a7ff-052d448f3952" providerId="ADAL" clId="{6C47C720-D40D-4AAD-8816-08071F37F4AB}" dt="2024-10-01T14:45:03.228" v="15448" actId="14100"/>
          <ac:spMkLst>
            <pc:docMk/>
            <pc:sldMk cId="3864281184" sldId="279"/>
            <ac:spMk id="13" creationId="{C4154297-52F4-C7DB-CC1D-C8CF9B78CAB5}"/>
          </ac:spMkLst>
        </pc:spChg>
        <pc:spChg chg="add mod">
          <ac:chgData name="Peh, Wei Wooi" userId="5a9dfed8-259f-4e35-a7ff-052d448f3952" providerId="ADAL" clId="{6C47C720-D40D-4AAD-8816-08071F37F4AB}" dt="2024-10-01T14:45:03.228" v="15448" actId="14100"/>
          <ac:spMkLst>
            <pc:docMk/>
            <pc:sldMk cId="3864281184" sldId="279"/>
            <ac:spMk id="14" creationId="{79C9F6E2-7830-46F5-E998-0967495F1133}"/>
          </ac:spMkLst>
        </pc:spChg>
        <pc:spChg chg="add mod">
          <ac:chgData name="Peh, Wei Wooi" userId="5a9dfed8-259f-4e35-a7ff-052d448f3952" providerId="ADAL" clId="{6C47C720-D40D-4AAD-8816-08071F37F4AB}" dt="2024-10-01T14:45:03.228" v="15448" actId="14100"/>
          <ac:spMkLst>
            <pc:docMk/>
            <pc:sldMk cId="3864281184" sldId="279"/>
            <ac:spMk id="16" creationId="{B52D54B3-7073-4B11-5A37-1A341A2CC43E}"/>
          </ac:spMkLst>
        </pc:spChg>
        <pc:spChg chg="add mod">
          <ac:chgData name="Peh, Wei Wooi" userId="5a9dfed8-259f-4e35-a7ff-052d448f3952" providerId="ADAL" clId="{6C47C720-D40D-4AAD-8816-08071F37F4AB}" dt="2024-10-01T14:45:03.228" v="15448" actId="14100"/>
          <ac:spMkLst>
            <pc:docMk/>
            <pc:sldMk cId="3864281184" sldId="279"/>
            <ac:spMk id="17" creationId="{4CFC8053-B560-2E89-B311-D0AE36D26748}"/>
          </ac:spMkLst>
        </pc:spChg>
        <pc:spChg chg="del">
          <ac:chgData name="Peh, Wei Wooi" userId="5a9dfed8-259f-4e35-a7ff-052d448f3952" providerId="ADAL" clId="{6C47C720-D40D-4AAD-8816-08071F37F4AB}" dt="2024-10-01T14:45:38.466" v="15528" actId="478"/>
          <ac:spMkLst>
            <pc:docMk/>
            <pc:sldMk cId="3864281184" sldId="279"/>
            <ac:spMk id="18" creationId="{CE551250-24E0-7FE4-9272-79B542A75888}"/>
          </ac:spMkLst>
        </pc:spChg>
        <pc:spChg chg="mod">
          <ac:chgData name="Peh, Wei Wooi" userId="5a9dfed8-259f-4e35-a7ff-052d448f3952" providerId="ADAL" clId="{6C47C720-D40D-4AAD-8816-08071F37F4AB}" dt="2024-10-01T14:45:47.387" v="15596" actId="1036"/>
          <ac:spMkLst>
            <pc:docMk/>
            <pc:sldMk cId="3864281184" sldId="279"/>
            <ac:spMk id="19" creationId="{6B6F98F7-BB4A-00B6-7F94-35D97C8E99BC}"/>
          </ac:spMkLst>
        </pc:spChg>
        <pc:spChg chg="mod">
          <ac:chgData name="Peh, Wei Wooi" userId="5a9dfed8-259f-4e35-a7ff-052d448f3952" providerId="ADAL" clId="{6C47C720-D40D-4AAD-8816-08071F37F4AB}" dt="2024-10-01T14:45:47.387" v="15596" actId="1036"/>
          <ac:spMkLst>
            <pc:docMk/>
            <pc:sldMk cId="3864281184" sldId="279"/>
            <ac:spMk id="20" creationId="{763458F5-BD97-5F31-3356-F1FAD80A27BB}"/>
          </ac:spMkLst>
        </pc:spChg>
        <pc:spChg chg="mod">
          <ac:chgData name="Peh, Wei Wooi" userId="5a9dfed8-259f-4e35-a7ff-052d448f3952" providerId="ADAL" clId="{6C47C720-D40D-4AAD-8816-08071F37F4AB}" dt="2024-10-01T14:45:47.387" v="15596" actId="1036"/>
          <ac:spMkLst>
            <pc:docMk/>
            <pc:sldMk cId="3864281184" sldId="279"/>
            <ac:spMk id="21" creationId="{58A78F73-1841-AAE5-6E69-99D9BBD41196}"/>
          </ac:spMkLst>
        </pc:spChg>
        <pc:spChg chg="mod">
          <ac:chgData name="Peh, Wei Wooi" userId="5a9dfed8-259f-4e35-a7ff-052d448f3952" providerId="ADAL" clId="{6C47C720-D40D-4AAD-8816-08071F37F4AB}" dt="2024-10-01T14:45:47.387" v="15596" actId="1036"/>
          <ac:spMkLst>
            <pc:docMk/>
            <pc:sldMk cId="3864281184" sldId="279"/>
            <ac:spMk id="22" creationId="{86CDED12-8EF1-157A-D948-C7386A77ADD9}"/>
          </ac:spMkLst>
        </pc:spChg>
        <pc:spChg chg="mod">
          <ac:chgData name="Peh, Wei Wooi" userId="5a9dfed8-259f-4e35-a7ff-052d448f3952" providerId="ADAL" clId="{6C47C720-D40D-4AAD-8816-08071F37F4AB}" dt="2024-10-01T14:45:47.387" v="15596" actId="1036"/>
          <ac:spMkLst>
            <pc:docMk/>
            <pc:sldMk cId="3864281184" sldId="279"/>
            <ac:spMk id="23" creationId="{F85F38C3-A0E3-8AB9-AF73-BD1414B3D8FE}"/>
          </ac:spMkLst>
        </pc:spChg>
        <pc:spChg chg="mod">
          <ac:chgData name="Peh, Wei Wooi" userId="5a9dfed8-259f-4e35-a7ff-052d448f3952" providerId="ADAL" clId="{6C47C720-D40D-4AAD-8816-08071F37F4AB}" dt="2024-10-01T14:20:42.358" v="15137" actId="20577"/>
          <ac:spMkLst>
            <pc:docMk/>
            <pc:sldMk cId="3864281184" sldId="279"/>
            <ac:spMk id="32" creationId="{617477C1-CA67-A3B4-A761-C9B82049A128}"/>
          </ac:spMkLst>
        </pc:spChg>
      </pc:sldChg>
      <pc:sldChg chg="addSp delSp modSp add mod ord modNotesTx">
        <pc:chgData name="Peh, Wei Wooi" userId="5a9dfed8-259f-4e35-a7ff-052d448f3952" providerId="ADAL" clId="{6C47C720-D40D-4AAD-8816-08071F37F4AB}" dt="2024-10-02T02:50:26.708" v="18927" actId="20577"/>
        <pc:sldMkLst>
          <pc:docMk/>
          <pc:sldMk cId="2133399738" sldId="280"/>
        </pc:sldMkLst>
        <pc:spChg chg="add del mod">
          <ac:chgData name="Peh, Wei Wooi" userId="5a9dfed8-259f-4e35-a7ff-052d448f3952" providerId="ADAL" clId="{6C47C720-D40D-4AAD-8816-08071F37F4AB}" dt="2024-10-01T14:49:50.499" v="15983" actId="478"/>
          <ac:spMkLst>
            <pc:docMk/>
            <pc:sldMk cId="2133399738" sldId="280"/>
            <ac:spMk id="2" creationId="{89840735-A3D7-65F9-6FE7-75A54BEC7422}"/>
          </ac:spMkLst>
        </pc:spChg>
        <pc:spChg chg="add del mod">
          <ac:chgData name="Peh, Wei Wooi" userId="5a9dfed8-259f-4e35-a7ff-052d448f3952" providerId="ADAL" clId="{6C47C720-D40D-4AAD-8816-08071F37F4AB}" dt="2024-10-01T14:49:51.188" v="15984" actId="478"/>
          <ac:spMkLst>
            <pc:docMk/>
            <pc:sldMk cId="2133399738" sldId="280"/>
            <ac:spMk id="3" creationId="{7CED1EFD-BF5E-796D-81A4-B445CE596B36}"/>
          </ac:spMkLst>
        </pc:spChg>
        <pc:spChg chg="add del mod">
          <ac:chgData name="Peh, Wei Wooi" userId="5a9dfed8-259f-4e35-a7ff-052d448f3952" providerId="ADAL" clId="{6C47C720-D40D-4AAD-8816-08071F37F4AB}" dt="2024-10-01T14:49:53.631" v="15988" actId="478"/>
          <ac:spMkLst>
            <pc:docMk/>
            <pc:sldMk cId="2133399738" sldId="280"/>
            <ac:spMk id="4" creationId="{CE5BA002-D211-87DA-6A06-BC4004C4316E}"/>
          </ac:spMkLst>
        </pc:spChg>
        <pc:spChg chg="add del mod">
          <ac:chgData name="Peh, Wei Wooi" userId="5a9dfed8-259f-4e35-a7ff-052d448f3952" providerId="ADAL" clId="{6C47C720-D40D-4AAD-8816-08071F37F4AB}" dt="2024-10-01T14:49:52.514" v="15986" actId="478"/>
          <ac:spMkLst>
            <pc:docMk/>
            <pc:sldMk cId="2133399738" sldId="280"/>
            <ac:spMk id="6" creationId="{851F8AD3-3750-9B3D-8B4B-2D0F788A4067}"/>
          </ac:spMkLst>
        </pc:spChg>
        <pc:spChg chg="add del mod">
          <ac:chgData name="Peh, Wei Wooi" userId="5a9dfed8-259f-4e35-a7ff-052d448f3952" providerId="ADAL" clId="{6C47C720-D40D-4AAD-8816-08071F37F4AB}" dt="2024-10-01T14:49:51.865" v="15985" actId="478"/>
          <ac:spMkLst>
            <pc:docMk/>
            <pc:sldMk cId="2133399738" sldId="280"/>
            <ac:spMk id="7" creationId="{4B5327CD-6D98-6E64-E3F8-020EA50C0973}"/>
          </ac:spMkLst>
        </pc:spChg>
        <pc:spChg chg="add del mod">
          <ac:chgData name="Peh, Wei Wooi" userId="5a9dfed8-259f-4e35-a7ff-052d448f3952" providerId="ADAL" clId="{6C47C720-D40D-4AAD-8816-08071F37F4AB}" dt="2024-10-01T14:49:53.160" v="15987" actId="478"/>
          <ac:spMkLst>
            <pc:docMk/>
            <pc:sldMk cId="2133399738" sldId="280"/>
            <ac:spMk id="8" creationId="{2A6F25BD-7521-F22D-8D62-D02716088E12}"/>
          </ac:spMkLst>
        </pc:spChg>
        <pc:spChg chg="add del mod">
          <ac:chgData name="Peh, Wei Wooi" userId="5a9dfed8-259f-4e35-a7ff-052d448f3952" providerId="ADAL" clId="{6C47C720-D40D-4AAD-8816-08071F37F4AB}" dt="2024-10-01T14:50:02.042" v="15989" actId="478"/>
          <ac:spMkLst>
            <pc:docMk/>
            <pc:sldMk cId="2133399738" sldId="280"/>
            <ac:spMk id="9" creationId="{65BAE4DB-09D9-E832-5AC3-5B74856C8516}"/>
          </ac:spMkLst>
        </pc:spChg>
        <pc:spChg chg="add mod">
          <ac:chgData name="Peh, Wei Wooi" userId="5a9dfed8-259f-4e35-a7ff-052d448f3952" providerId="ADAL" clId="{6C47C720-D40D-4AAD-8816-08071F37F4AB}" dt="2024-10-02T01:20:06.358" v="16270" actId="1036"/>
          <ac:spMkLst>
            <pc:docMk/>
            <pc:sldMk cId="2133399738" sldId="280"/>
            <ac:spMk id="11" creationId="{CCAC10B0-EE0E-F161-F305-9A74DA5094DB}"/>
          </ac:spMkLst>
        </pc:spChg>
        <pc:spChg chg="add mod">
          <ac:chgData name="Peh, Wei Wooi" userId="5a9dfed8-259f-4e35-a7ff-052d448f3952" providerId="ADAL" clId="{6C47C720-D40D-4AAD-8816-08071F37F4AB}" dt="2024-10-02T01:20:06.358" v="16270" actId="1036"/>
          <ac:spMkLst>
            <pc:docMk/>
            <pc:sldMk cId="2133399738" sldId="280"/>
            <ac:spMk id="13" creationId="{B38B24A0-666B-6749-BD25-0625E30B0878}"/>
          </ac:spMkLst>
        </pc:spChg>
        <pc:spChg chg="add mod">
          <ac:chgData name="Peh, Wei Wooi" userId="5a9dfed8-259f-4e35-a7ff-052d448f3952" providerId="ADAL" clId="{6C47C720-D40D-4AAD-8816-08071F37F4AB}" dt="2024-10-02T01:20:06.358" v="16270" actId="1036"/>
          <ac:spMkLst>
            <pc:docMk/>
            <pc:sldMk cId="2133399738" sldId="280"/>
            <ac:spMk id="15" creationId="{F03FE933-0621-2EF1-C027-FB4BD9B5A915}"/>
          </ac:spMkLst>
        </pc:spChg>
        <pc:spChg chg="mod">
          <ac:chgData name="Peh, Wei Wooi" userId="5a9dfed8-259f-4e35-a7ff-052d448f3952" providerId="ADAL" clId="{6C47C720-D40D-4AAD-8816-08071F37F4AB}" dt="2024-10-01T14:49:10.318" v="15898" actId="14100"/>
          <ac:spMkLst>
            <pc:docMk/>
            <pc:sldMk cId="2133399738" sldId="280"/>
            <ac:spMk id="20" creationId="{0731F3AB-6662-EE03-60DD-D0F58FD74FE6}"/>
          </ac:spMkLst>
        </pc:spChg>
        <pc:spChg chg="del">
          <ac:chgData name="Peh, Wei Wooi" userId="5a9dfed8-259f-4e35-a7ff-052d448f3952" providerId="ADAL" clId="{6C47C720-D40D-4AAD-8816-08071F37F4AB}" dt="2024-10-01T14:49:03.658" v="15895" actId="478"/>
          <ac:spMkLst>
            <pc:docMk/>
            <pc:sldMk cId="2133399738" sldId="280"/>
            <ac:spMk id="21" creationId="{2D62BEA6-4492-8B20-462E-176F89CB6495}"/>
          </ac:spMkLst>
        </pc:spChg>
        <pc:spChg chg="add mod">
          <ac:chgData name="Peh, Wei Wooi" userId="5a9dfed8-259f-4e35-a7ff-052d448f3952" providerId="ADAL" clId="{6C47C720-D40D-4AAD-8816-08071F37F4AB}" dt="2024-10-02T01:20:06.358" v="16270" actId="1036"/>
          <ac:spMkLst>
            <pc:docMk/>
            <pc:sldMk cId="2133399738" sldId="280"/>
            <ac:spMk id="22" creationId="{B19B7B94-0A81-ABE6-5EB1-99BCC4A52499}"/>
          </ac:spMkLst>
        </pc:spChg>
        <pc:spChg chg="add mod">
          <ac:chgData name="Peh, Wei Wooi" userId="5a9dfed8-259f-4e35-a7ff-052d448f3952" providerId="ADAL" clId="{6C47C720-D40D-4AAD-8816-08071F37F4AB}" dt="2024-10-02T01:20:06.358" v="16270" actId="1036"/>
          <ac:spMkLst>
            <pc:docMk/>
            <pc:sldMk cId="2133399738" sldId="280"/>
            <ac:spMk id="24" creationId="{E4890FD3-0F8E-F49F-83B7-25F7ED0FDE45}"/>
          </ac:spMkLst>
        </pc:spChg>
        <pc:spChg chg="add mod">
          <ac:chgData name="Peh, Wei Wooi" userId="5a9dfed8-259f-4e35-a7ff-052d448f3952" providerId="ADAL" clId="{6C47C720-D40D-4AAD-8816-08071F37F4AB}" dt="2024-10-02T01:22:12.663" v="16683" actId="1038"/>
          <ac:spMkLst>
            <pc:docMk/>
            <pc:sldMk cId="2133399738" sldId="280"/>
            <ac:spMk id="25" creationId="{85C575C5-A875-3472-2D1F-D235F9B2D490}"/>
          </ac:spMkLst>
        </pc:spChg>
        <pc:graphicFrameChg chg="add del mod">
          <ac:chgData name="Peh, Wei Wooi" userId="5a9dfed8-259f-4e35-a7ff-052d448f3952" providerId="ADAL" clId="{6C47C720-D40D-4AAD-8816-08071F37F4AB}" dt="2024-10-01T14:51:03.922" v="16001" actId="478"/>
          <ac:graphicFrameMkLst>
            <pc:docMk/>
            <pc:sldMk cId="2133399738" sldId="280"/>
            <ac:graphicFrameMk id="10" creationId="{652C9FF6-77CD-B11E-DFD7-1AB5F6A9617C}"/>
          </ac:graphicFrameMkLst>
        </pc:graphicFrameChg>
        <pc:picChg chg="del">
          <ac:chgData name="Peh, Wei Wooi" userId="5a9dfed8-259f-4e35-a7ff-052d448f3952" providerId="ADAL" clId="{6C47C720-D40D-4AAD-8816-08071F37F4AB}" dt="2024-10-01T14:49:11.566" v="15899" actId="478"/>
          <ac:picMkLst>
            <pc:docMk/>
            <pc:sldMk cId="2133399738" sldId="280"/>
            <ac:picMk id="5" creationId="{AD3086EF-16B8-C85E-39D7-82C2B081B7C8}"/>
          </ac:picMkLst>
        </pc:picChg>
        <pc:picChg chg="del">
          <ac:chgData name="Peh, Wei Wooi" userId="5a9dfed8-259f-4e35-a7ff-052d448f3952" providerId="ADAL" clId="{6C47C720-D40D-4AAD-8816-08071F37F4AB}" dt="2024-10-01T14:48:56.611" v="15893" actId="478"/>
          <ac:picMkLst>
            <pc:docMk/>
            <pc:sldMk cId="2133399738" sldId="280"/>
            <ac:picMk id="14" creationId="{3F3D9619-5D61-F092-363A-9695A50ED463}"/>
          </ac:picMkLst>
        </pc:picChg>
        <pc:picChg chg="del">
          <ac:chgData name="Peh, Wei Wooi" userId="5a9dfed8-259f-4e35-a7ff-052d448f3952" providerId="ADAL" clId="{6C47C720-D40D-4AAD-8816-08071F37F4AB}" dt="2024-10-01T14:48:56.611" v="15893" actId="478"/>
          <ac:picMkLst>
            <pc:docMk/>
            <pc:sldMk cId="2133399738" sldId="280"/>
            <ac:picMk id="16" creationId="{0557E745-7FA0-3436-C24B-4BB50A8C86F7}"/>
          </ac:picMkLst>
        </pc:picChg>
        <pc:picChg chg="del">
          <ac:chgData name="Peh, Wei Wooi" userId="5a9dfed8-259f-4e35-a7ff-052d448f3952" providerId="ADAL" clId="{6C47C720-D40D-4AAD-8816-08071F37F4AB}" dt="2024-10-01T14:48:23.532" v="15858" actId="478"/>
          <ac:picMkLst>
            <pc:docMk/>
            <pc:sldMk cId="2133399738" sldId="280"/>
            <ac:picMk id="17" creationId="{3C4BAB79-940E-4031-F476-5EC349F6890E}"/>
          </ac:picMkLst>
        </pc:picChg>
        <pc:picChg chg="del">
          <ac:chgData name="Peh, Wei Wooi" userId="5a9dfed8-259f-4e35-a7ff-052d448f3952" providerId="ADAL" clId="{6C47C720-D40D-4AAD-8816-08071F37F4AB}" dt="2024-10-01T14:48:56.611" v="15893" actId="478"/>
          <ac:picMkLst>
            <pc:docMk/>
            <pc:sldMk cId="2133399738" sldId="280"/>
            <ac:picMk id="23" creationId="{DD6F163F-C0D9-FFF5-BBFC-40A8E7551FA9}"/>
          </ac:picMkLst>
        </pc:picChg>
        <pc:picChg chg="del">
          <ac:chgData name="Peh, Wei Wooi" userId="5a9dfed8-259f-4e35-a7ff-052d448f3952" providerId="ADAL" clId="{6C47C720-D40D-4AAD-8816-08071F37F4AB}" dt="2024-10-01T14:48:56.611" v="15893" actId="478"/>
          <ac:picMkLst>
            <pc:docMk/>
            <pc:sldMk cId="2133399738" sldId="280"/>
            <ac:picMk id="26" creationId="{06C00BCD-1678-CAF8-C0AA-174142CE76C2}"/>
          </ac:picMkLst>
        </pc:picChg>
        <pc:picChg chg="add mod">
          <ac:chgData name="Peh, Wei Wooi" userId="5a9dfed8-259f-4e35-a7ff-052d448f3952" providerId="ADAL" clId="{6C47C720-D40D-4AAD-8816-08071F37F4AB}" dt="2024-10-02T01:21:59.063" v="16623" actId="1037"/>
          <ac:picMkLst>
            <pc:docMk/>
            <pc:sldMk cId="2133399738" sldId="280"/>
            <ac:picMk id="1025" creationId="{977622A7-00FF-146C-B3D9-3BE60C109624}"/>
          </ac:picMkLst>
        </pc:picChg>
        <pc:picChg chg="add mod">
          <ac:chgData name="Peh, Wei Wooi" userId="5a9dfed8-259f-4e35-a7ff-052d448f3952" providerId="ADAL" clId="{6C47C720-D40D-4AAD-8816-08071F37F4AB}" dt="2024-10-02T01:20:06.358" v="16270" actId="1036"/>
          <ac:picMkLst>
            <pc:docMk/>
            <pc:sldMk cId="2133399738" sldId="280"/>
            <ac:picMk id="1026" creationId="{F2E0C773-9439-DC87-39BA-80FAAFFA6CF8}"/>
          </ac:picMkLst>
        </pc:picChg>
        <pc:picChg chg="add mod">
          <ac:chgData name="Peh, Wei Wooi" userId="5a9dfed8-259f-4e35-a7ff-052d448f3952" providerId="ADAL" clId="{6C47C720-D40D-4AAD-8816-08071F37F4AB}" dt="2024-10-02T01:20:06.358" v="16270" actId="1036"/>
          <ac:picMkLst>
            <pc:docMk/>
            <pc:sldMk cId="2133399738" sldId="280"/>
            <ac:picMk id="1027" creationId="{A112AC84-73CA-FDAB-DA48-484A6D49F073}"/>
          </ac:picMkLst>
        </pc:picChg>
        <pc:picChg chg="add mod">
          <ac:chgData name="Peh, Wei Wooi" userId="5a9dfed8-259f-4e35-a7ff-052d448f3952" providerId="ADAL" clId="{6C47C720-D40D-4AAD-8816-08071F37F4AB}" dt="2024-10-02T01:20:06.358" v="16270" actId="1036"/>
          <ac:picMkLst>
            <pc:docMk/>
            <pc:sldMk cId="2133399738" sldId="280"/>
            <ac:picMk id="1028" creationId="{142F89DD-CC1F-B39A-9564-BA7FD972A852}"/>
          </ac:picMkLst>
        </pc:picChg>
        <pc:picChg chg="add mod">
          <ac:chgData name="Peh, Wei Wooi" userId="5a9dfed8-259f-4e35-a7ff-052d448f3952" providerId="ADAL" clId="{6C47C720-D40D-4AAD-8816-08071F37F4AB}" dt="2024-10-02T01:20:06.358" v="16270" actId="1036"/>
          <ac:picMkLst>
            <pc:docMk/>
            <pc:sldMk cId="2133399738" sldId="280"/>
            <ac:picMk id="1029" creationId="{CC695E49-F4DC-F085-210C-F14C525EF70F}"/>
          </ac:picMkLst>
        </pc:picChg>
        <pc:picChg chg="add mod">
          <ac:chgData name="Peh, Wei Wooi" userId="5a9dfed8-259f-4e35-a7ff-052d448f3952" providerId="ADAL" clId="{6C47C720-D40D-4AAD-8816-08071F37F4AB}" dt="2024-10-02T01:20:06.358" v="16270" actId="1036"/>
          <ac:picMkLst>
            <pc:docMk/>
            <pc:sldMk cId="2133399738" sldId="280"/>
            <ac:picMk id="1030" creationId="{7D46E0DC-32D4-EF64-C424-A5C7522750AA}"/>
          </ac:picMkLst>
        </pc:picChg>
        <pc:cxnChg chg="del">
          <ac:chgData name="Peh, Wei Wooi" userId="5a9dfed8-259f-4e35-a7ff-052d448f3952" providerId="ADAL" clId="{6C47C720-D40D-4AAD-8816-08071F37F4AB}" dt="2024-10-01T14:48:24.695" v="15859" actId="478"/>
          <ac:cxnSpMkLst>
            <pc:docMk/>
            <pc:sldMk cId="2133399738" sldId="280"/>
            <ac:cxnSpMk id="12" creationId="{D3CD1F2C-AA7B-42C6-61D1-9C0A1C13729B}"/>
          </ac:cxnSpMkLst>
        </pc:cxnChg>
      </pc:sldChg>
      <pc:sldChg chg="addSp delSp modSp add mod modNotesTx">
        <pc:chgData name="Peh, Wei Wooi" userId="5a9dfed8-259f-4e35-a7ff-052d448f3952" providerId="ADAL" clId="{6C47C720-D40D-4AAD-8816-08071F37F4AB}" dt="2024-10-02T04:00:10.974" v="19151" actId="1076"/>
        <pc:sldMkLst>
          <pc:docMk/>
          <pc:sldMk cId="2763223511" sldId="281"/>
        </pc:sldMkLst>
        <pc:spChg chg="add mod">
          <ac:chgData name="Peh, Wei Wooi" userId="5a9dfed8-259f-4e35-a7ff-052d448f3952" providerId="ADAL" clId="{6C47C720-D40D-4AAD-8816-08071F37F4AB}" dt="2024-10-02T02:14:27.626" v="18838" actId="1038"/>
          <ac:spMkLst>
            <pc:docMk/>
            <pc:sldMk cId="2763223511" sldId="281"/>
            <ac:spMk id="2" creationId="{53A27BAF-4D15-573D-9421-6062E6E5F47E}"/>
          </ac:spMkLst>
        </pc:spChg>
        <pc:spChg chg="mod">
          <ac:chgData name="Peh, Wei Wooi" userId="5a9dfed8-259f-4e35-a7ff-052d448f3952" providerId="ADAL" clId="{6C47C720-D40D-4AAD-8816-08071F37F4AB}" dt="2024-10-02T03:11:30.993" v="19098" actId="1076"/>
          <ac:spMkLst>
            <pc:docMk/>
            <pc:sldMk cId="2763223511" sldId="281"/>
            <ac:spMk id="11" creationId="{CCAC10B0-EE0E-F161-F305-9A74DA5094DB}"/>
          </ac:spMkLst>
        </pc:spChg>
        <pc:picChg chg="add del mod">
          <ac:chgData name="Peh, Wei Wooi" userId="5a9dfed8-259f-4e35-a7ff-052d448f3952" providerId="ADAL" clId="{6C47C720-D40D-4AAD-8816-08071F37F4AB}" dt="2024-10-02T02:59:39.806" v="19005" actId="478"/>
          <ac:picMkLst>
            <pc:docMk/>
            <pc:sldMk cId="2763223511" sldId="281"/>
            <ac:picMk id="3" creationId="{826BDE27-3FA0-5E1E-C63D-BA42956FC161}"/>
          </ac:picMkLst>
        </pc:picChg>
        <pc:picChg chg="add del mod">
          <ac:chgData name="Peh, Wei Wooi" userId="5a9dfed8-259f-4e35-a7ff-052d448f3952" providerId="ADAL" clId="{6C47C720-D40D-4AAD-8816-08071F37F4AB}" dt="2024-10-02T03:00:51.464" v="19014" actId="478"/>
          <ac:picMkLst>
            <pc:docMk/>
            <pc:sldMk cId="2763223511" sldId="281"/>
            <ac:picMk id="4" creationId="{92944ED9-A1AE-EEFC-850F-91A7A1D7F1A5}"/>
          </ac:picMkLst>
        </pc:picChg>
        <pc:picChg chg="add del mod">
          <ac:chgData name="Peh, Wei Wooi" userId="5a9dfed8-259f-4e35-a7ff-052d448f3952" providerId="ADAL" clId="{6C47C720-D40D-4AAD-8816-08071F37F4AB}" dt="2024-10-02T03:01:10.712" v="19017" actId="478"/>
          <ac:picMkLst>
            <pc:docMk/>
            <pc:sldMk cId="2763223511" sldId="281"/>
            <ac:picMk id="5" creationId="{D4FB53A6-BEEA-692F-A140-86945BC07588}"/>
          </ac:picMkLst>
        </pc:picChg>
        <pc:picChg chg="add del mod">
          <ac:chgData name="Peh, Wei Wooi" userId="5a9dfed8-259f-4e35-a7ff-052d448f3952" providerId="ADAL" clId="{6C47C720-D40D-4AAD-8816-08071F37F4AB}" dt="2024-10-02T03:05:28.847" v="19058" actId="21"/>
          <ac:picMkLst>
            <pc:docMk/>
            <pc:sldMk cId="2763223511" sldId="281"/>
            <ac:picMk id="6" creationId="{D3062125-1644-9334-62D9-B5E1D1E39F4C}"/>
          </ac:picMkLst>
        </pc:picChg>
        <pc:picChg chg="add del mod">
          <ac:chgData name="Peh, Wei Wooi" userId="5a9dfed8-259f-4e35-a7ff-052d448f3952" providerId="ADAL" clId="{6C47C720-D40D-4AAD-8816-08071F37F4AB}" dt="2024-10-02T03:05:42.459" v="19060" actId="21"/>
          <ac:picMkLst>
            <pc:docMk/>
            <pc:sldMk cId="2763223511" sldId="281"/>
            <ac:picMk id="7" creationId="{D3062125-1644-9334-62D9-B5E1D1E39F4C}"/>
          </ac:picMkLst>
        </pc:picChg>
        <pc:picChg chg="add del mod">
          <ac:chgData name="Peh, Wei Wooi" userId="5a9dfed8-259f-4e35-a7ff-052d448f3952" providerId="ADAL" clId="{6C47C720-D40D-4AAD-8816-08071F37F4AB}" dt="2024-10-02T03:07:06.570" v="19071" actId="478"/>
          <ac:picMkLst>
            <pc:docMk/>
            <pc:sldMk cId="2763223511" sldId="281"/>
            <ac:picMk id="8" creationId="{6A61AC45-3653-060A-696F-9DADC0820B45}"/>
          </ac:picMkLst>
        </pc:picChg>
        <pc:picChg chg="add del mod">
          <ac:chgData name="Peh, Wei Wooi" userId="5a9dfed8-259f-4e35-a7ff-052d448f3952" providerId="ADAL" clId="{6C47C720-D40D-4AAD-8816-08071F37F4AB}" dt="2024-10-02T03:07:39.773" v="19078" actId="478"/>
          <ac:picMkLst>
            <pc:docMk/>
            <pc:sldMk cId="2763223511" sldId="281"/>
            <ac:picMk id="9" creationId="{B76F87A8-09F8-AF8E-3C8B-EAF0900A84F2}"/>
          </ac:picMkLst>
        </pc:picChg>
        <pc:picChg chg="add del mod">
          <ac:chgData name="Peh, Wei Wooi" userId="5a9dfed8-259f-4e35-a7ff-052d448f3952" providerId="ADAL" clId="{6C47C720-D40D-4AAD-8816-08071F37F4AB}" dt="2024-10-02T03:15:25.334" v="19124" actId="21"/>
          <ac:picMkLst>
            <pc:docMk/>
            <pc:sldMk cId="2763223511" sldId="281"/>
            <ac:picMk id="12" creationId="{6D37EAD2-3A2B-6A12-35BE-1493C43A511C}"/>
          </ac:picMkLst>
        </pc:picChg>
        <pc:picChg chg="add del mod">
          <ac:chgData name="Peh, Wei Wooi" userId="5a9dfed8-259f-4e35-a7ff-052d448f3952" providerId="ADAL" clId="{6C47C720-D40D-4AAD-8816-08071F37F4AB}" dt="2024-10-02T03:11:21.091" v="19095" actId="478"/>
          <ac:picMkLst>
            <pc:docMk/>
            <pc:sldMk cId="2763223511" sldId="281"/>
            <ac:picMk id="14" creationId="{DDBC8E72-279C-CA70-6A0E-EF72C5F8B614}"/>
          </ac:picMkLst>
        </pc:picChg>
        <pc:picChg chg="add del mod">
          <ac:chgData name="Peh, Wei Wooi" userId="5a9dfed8-259f-4e35-a7ff-052d448f3952" providerId="ADAL" clId="{6C47C720-D40D-4AAD-8816-08071F37F4AB}" dt="2024-10-02T03:13:38.996" v="19111" actId="478"/>
          <ac:picMkLst>
            <pc:docMk/>
            <pc:sldMk cId="2763223511" sldId="281"/>
            <ac:picMk id="16" creationId="{70473F8A-BB02-3DB4-3E2F-9DB237C036C2}"/>
          </ac:picMkLst>
        </pc:picChg>
        <pc:picChg chg="add del mod">
          <ac:chgData name="Peh, Wei Wooi" userId="5a9dfed8-259f-4e35-a7ff-052d448f3952" providerId="ADAL" clId="{6C47C720-D40D-4AAD-8816-08071F37F4AB}" dt="2024-10-02T03:16:00.150" v="19128" actId="478"/>
          <ac:picMkLst>
            <pc:docMk/>
            <pc:sldMk cId="2763223511" sldId="281"/>
            <ac:picMk id="17" creationId="{6D37EAD2-3A2B-6A12-35BE-1493C43A511C}"/>
          </ac:picMkLst>
        </pc:picChg>
        <pc:picChg chg="add mod">
          <ac:chgData name="Peh, Wei Wooi" userId="5a9dfed8-259f-4e35-a7ff-052d448f3952" providerId="ADAL" clId="{6C47C720-D40D-4AAD-8816-08071F37F4AB}" dt="2024-10-02T04:00:10.974" v="19151" actId="1076"/>
          <ac:picMkLst>
            <pc:docMk/>
            <pc:sldMk cId="2763223511" sldId="281"/>
            <ac:picMk id="21" creationId="{3BA09D1A-84DC-5991-7621-204CC3609479}"/>
          </ac:picMkLst>
        </pc:picChg>
      </pc:sldChg>
      <pc:sldChg chg="modSp add del mod ord">
        <pc:chgData name="Peh, Wei Wooi" userId="5a9dfed8-259f-4e35-a7ff-052d448f3952" providerId="ADAL" clId="{6C47C720-D40D-4AAD-8816-08071F37F4AB}" dt="2024-10-02T01:21:41.737" v="16522" actId="47"/>
        <pc:sldMkLst>
          <pc:docMk/>
          <pc:sldMk cId="4173608454" sldId="281"/>
        </pc:sldMkLst>
        <pc:spChg chg="mod">
          <ac:chgData name="Peh, Wei Wooi" userId="5a9dfed8-259f-4e35-a7ff-052d448f3952" providerId="ADAL" clId="{6C47C720-D40D-4AAD-8816-08071F37F4AB}" dt="2024-10-02T01:20:52.571" v="16330" actId="1037"/>
          <ac:spMkLst>
            <pc:docMk/>
            <pc:sldMk cId="4173608454" sldId="281"/>
            <ac:spMk id="11" creationId="{CCAC10B0-EE0E-F161-F305-9A74DA5094DB}"/>
          </ac:spMkLst>
        </pc:spChg>
        <pc:spChg chg="mod">
          <ac:chgData name="Peh, Wei Wooi" userId="5a9dfed8-259f-4e35-a7ff-052d448f3952" providerId="ADAL" clId="{6C47C720-D40D-4AAD-8816-08071F37F4AB}" dt="2024-10-02T01:21:09.094" v="16419" actId="1037"/>
          <ac:spMkLst>
            <pc:docMk/>
            <pc:sldMk cId="4173608454" sldId="281"/>
            <ac:spMk id="13" creationId="{B38B24A0-666B-6749-BD25-0625E30B0878}"/>
          </ac:spMkLst>
        </pc:spChg>
        <pc:spChg chg="mod">
          <ac:chgData name="Peh, Wei Wooi" userId="5a9dfed8-259f-4e35-a7ff-052d448f3952" providerId="ADAL" clId="{6C47C720-D40D-4AAD-8816-08071F37F4AB}" dt="2024-10-02T01:21:09.094" v="16419" actId="1037"/>
          <ac:spMkLst>
            <pc:docMk/>
            <pc:sldMk cId="4173608454" sldId="281"/>
            <ac:spMk id="15" creationId="{F03FE933-0621-2EF1-C027-FB4BD9B5A915}"/>
          </ac:spMkLst>
        </pc:spChg>
        <pc:spChg chg="mod">
          <ac:chgData name="Peh, Wei Wooi" userId="5a9dfed8-259f-4e35-a7ff-052d448f3952" providerId="ADAL" clId="{6C47C720-D40D-4AAD-8816-08071F37F4AB}" dt="2024-10-02T01:21:09.094" v="16419" actId="1037"/>
          <ac:spMkLst>
            <pc:docMk/>
            <pc:sldMk cId="4173608454" sldId="281"/>
            <ac:spMk id="22" creationId="{B19B7B94-0A81-ABE6-5EB1-99BCC4A52499}"/>
          </ac:spMkLst>
        </pc:spChg>
        <pc:spChg chg="mod">
          <ac:chgData name="Peh, Wei Wooi" userId="5a9dfed8-259f-4e35-a7ff-052d448f3952" providerId="ADAL" clId="{6C47C720-D40D-4AAD-8816-08071F37F4AB}" dt="2024-10-02T01:21:09.094" v="16419" actId="1037"/>
          <ac:spMkLst>
            <pc:docMk/>
            <pc:sldMk cId="4173608454" sldId="281"/>
            <ac:spMk id="24" creationId="{E4890FD3-0F8E-F49F-83B7-25F7ED0FDE45}"/>
          </ac:spMkLst>
        </pc:spChg>
        <pc:spChg chg="mod">
          <ac:chgData name="Peh, Wei Wooi" userId="5a9dfed8-259f-4e35-a7ff-052d448f3952" providerId="ADAL" clId="{6C47C720-D40D-4AAD-8816-08071F37F4AB}" dt="2024-10-02T01:21:09.094" v="16419" actId="1037"/>
          <ac:spMkLst>
            <pc:docMk/>
            <pc:sldMk cId="4173608454" sldId="281"/>
            <ac:spMk id="25" creationId="{85C575C5-A875-3472-2D1F-D235F9B2D490}"/>
          </ac:spMkLst>
        </pc:spChg>
        <pc:picChg chg="mod">
          <ac:chgData name="Peh, Wei Wooi" userId="5a9dfed8-259f-4e35-a7ff-052d448f3952" providerId="ADAL" clId="{6C47C720-D40D-4AAD-8816-08071F37F4AB}" dt="2024-10-02T01:21:09.094" v="16419" actId="1037"/>
          <ac:picMkLst>
            <pc:docMk/>
            <pc:sldMk cId="4173608454" sldId="281"/>
            <ac:picMk id="1025" creationId="{977622A7-00FF-146C-B3D9-3BE60C109624}"/>
          </ac:picMkLst>
        </pc:picChg>
        <pc:picChg chg="mod">
          <ac:chgData name="Peh, Wei Wooi" userId="5a9dfed8-259f-4e35-a7ff-052d448f3952" providerId="ADAL" clId="{6C47C720-D40D-4AAD-8816-08071F37F4AB}" dt="2024-10-02T01:21:09.094" v="16419" actId="1037"/>
          <ac:picMkLst>
            <pc:docMk/>
            <pc:sldMk cId="4173608454" sldId="281"/>
            <ac:picMk id="1026" creationId="{F2E0C773-9439-DC87-39BA-80FAAFFA6CF8}"/>
          </ac:picMkLst>
        </pc:picChg>
        <pc:picChg chg="mod">
          <ac:chgData name="Peh, Wei Wooi" userId="5a9dfed8-259f-4e35-a7ff-052d448f3952" providerId="ADAL" clId="{6C47C720-D40D-4AAD-8816-08071F37F4AB}" dt="2024-10-02T01:21:09.094" v="16419" actId="1037"/>
          <ac:picMkLst>
            <pc:docMk/>
            <pc:sldMk cId="4173608454" sldId="281"/>
            <ac:picMk id="1027" creationId="{A112AC84-73CA-FDAB-DA48-484A6D49F073}"/>
          </ac:picMkLst>
        </pc:picChg>
        <pc:picChg chg="mod">
          <ac:chgData name="Peh, Wei Wooi" userId="5a9dfed8-259f-4e35-a7ff-052d448f3952" providerId="ADAL" clId="{6C47C720-D40D-4AAD-8816-08071F37F4AB}" dt="2024-10-02T01:21:09.094" v="16419" actId="1037"/>
          <ac:picMkLst>
            <pc:docMk/>
            <pc:sldMk cId="4173608454" sldId="281"/>
            <ac:picMk id="1028" creationId="{142F89DD-CC1F-B39A-9564-BA7FD972A852}"/>
          </ac:picMkLst>
        </pc:picChg>
        <pc:picChg chg="mod">
          <ac:chgData name="Peh, Wei Wooi" userId="5a9dfed8-259f-4e35-a7ff-052d448f3952" providerId="ADAL" clId="{6C47C720-D40D-4AAD-8816-08071F37F4AB}" dt="2024-10-02T01:21:09.094" v="16419" actId="1037"/>
          <ac:picMkLst>
            <pc:docMk/>
            <pc:sldMk cId="4173608454" sldId="281"/>
            <ac:picMk id="1029" creationId="{CC695E49-F4DC-F085-210C-F14C525EF70F}"/>
          </ac:picMkLst>
        </pc:picChg>
        <pc:picChg chg="mod">
          <ac:chgData name="Peh, Wei Wooi" userId="5a9dfed8-259f-4e35-a7ff-052d448f3952" providerId="ADAL" clId="{6C47C720-D40D-4AAD-8816-08071F37F4AB}" dt="2024-10-02T01:20:52.571" v="16330" actId="1037"/>
          <ac:picMkLst>
            <pc:docMk/>
            <pc:sldMk cId="4173608454" sldId="281"/>
            <ac:picMk id="1030" creationId="{7D46E0DC-32D4-EF64-C424-A5C7522750AA}"/>
          </ac:picMkLst>
        </pc:picChg>
      </pc:sldChg>
      <pc:sldChg chg="addSp delSp modSp add mod ord modNotesTx">
        <pc:chgData name="Peh, Wei Wooi" userId="5a9dfed8-259f-4e35-a7ff-052d448f3952" providerId="ADAL" clId="{6C47C720-D40D-4AAD-8816-08071F37F4AB}" dt="2024-10-02T02:58:33.934" v="19002" actId="21"/>
        <pc:sldMkLst>
          <pc:docMk/>
          <pc:sldMk cId="282669852" sldId="282"/>
        </pc:sldMkLst>
        <pc:spChg chg="mod">
          <ac:chgData name="Peh, Wei Wooi" userId="5a9dfed8-259f-4e35-a7ff-052d448f3952" providerId="ADAL" clId="{6C47C720-D40D-4AAD-8816-08071F37F4AB}" dt="2024-10-02T01:22:39.821" v="16842" actId="1038"/>
          <ac:spMkLst>
            <pc:docMk/>
            <pc:sldMk cId="282669852" sldId="282"/>
            <ac:spMk id="24" creationId="{E4890FD3-0F8E-F49F-83B7-25F7ED0FDE45}"/>
          </ac:spMkLst>
        </pc:spChg>
        <pc:picChg chg="add del mod">
          <ac:chgData name="Peh, Wei Wooi" userId="5a9dfed8-259f-4e35-a7ff-052d448f3952" providerId="ADAL" clId="{6C47C720-D40D-4AAD-8816-08071F37F4AB}" dt="2024-10-02T02:58:33.934" v="19002" actId="21"/>
          <ac:picMkLst>
            <pc:docMk/>
            <pc:sldMk cId="282669852" sldId="282"/>
            <ac:picMk id="2" creationId="{826BDE27-3FA0-5E1E-C63D-BA42956FC161}"/>
          </ac:picMkLst>
        </pc:picChg>
        <pc:picChg chg="mod">
          <ac:chgData name="Peh, Wei Wooi" userId="5a9dfed8-259f-4e35-a7ff-052d448f3952" providerId="ADAL" clId="{6C47C720-D40D-4AAD-8816-08071F37F4AB}" dt="2024-10-02T01:22:30.767" v="16786" actId="1038"/>
          <ac:picMkLst>
            <pc:docMk/>
            <pc:sldMk cId="282669852" sldId="282"/>
            <ac:picMk id="1026" creationId="{F2E0C773-9439-DC87-39BA-80FAAFFA6CF8}"/>
          </ac:picMkLst>
        </pc:picChg>
      </pc:sldChg>
      <pc:sldChg chg="modSp add del mod">
        <pc:chgData name="Peh, Wei Wooi" userId="5a9dfed8-259f-4e35-a7ff-052d448f3952" providerId="ADAL" clId="{6C47C720-D40D-4AAD-8816-08071F37F4AB}" dt="2024-10-02T01:21:40.272" v="16521" actId="47"/>
        <pc:sldMkLst>
          <pc:docMk/>
          <pc:sldMk cId="4048093538" sldId="282"/>
        </pc:sldMkLst>
        <pc:spChg chg="mod">
          <ac:chgData name="Peh, Wei Wooi" userId="5a9dfed8-259f-4e35-a7ff-052d448f3952" providerId="ADAL" clId="{6C47C720-D40D-4AAD-8816-08071F37F4AB}" dt="2024-10-02T01:21:28.855" v="16520" actId="1037"/>
          <ac:spMkLst>
            <pc:docMk/>
            <pc:sldMk cId="4048093538" sldId="282"/>
            <ac:spMk id="11" creationId="{CCAC10B0-EE0E-F161-F305-9A74DA5094DB}"/>
          </ac:spMkLst>
        </pc:spChg>
        <pc:picChg chg="mod">
          <ac:chgData name="Peh, Wei Wooi" userId="5a9dfed8-259f-4e35-a7ff-052d448f3952" providerId="ADAL" clId="{6C47C720-D40D-4AAD-8816-08071F37F4AB}" dt="2024-10-02T01:21:28.855" v="16520" actId="1037"/>
          <ac:picMkLst>
            <pc:docMk/>
            <pc:sldMk cId="4048093538" sldId="282"/>
            <ac:picMk id="1030" creationId="{7D46E0DC-32D4-EF64-C424-A5C7522750AA}"/>
          </ac:picMkLst>
        </pc:picChg>
      </pc:sldChg>
      <pc:sldChg chg="modSp add mod ord modNotesTx">
        <pc:chgData name="Peh, Wei Wooi" userId="5a9dfed8-259f-4e35-a7ff-052d448f3952" providerId="ADAL" clId="{6C47C720-D40D-4AAD-8816-08071F37F4AB}" dt="2024-10-02T02:49:44.444" v="18917" actId="20577"/>
        <pc:sldMkLst>
          <pc:docMk/>
          <pc:sldMk cId="4047545641" sldId="283"/>
        </pc:sldMkLst>
        <pc:spChg chg="mod">
          <ac:chgData name="Peh, Wei Wooi" userId="5a9dfed8-259f-4e35-a7ff-052d448f3952" providerId="ADAL" clId="{6C47C720-D40D-4AAD-8816-08071F37F4AB}" dt="2024-10-02T01:23:24.099" v="16994" actId="1038"/>
          <ac:spMkLst>
            <pc:docMk/>
            <pc:sldMk cId="4047545641" sldId="283"/>
            <ac:spMk id="22" creationId="{B19B7B94-0A81-ABE6-5EB1-99BCC4A52499}"/>
          </ac:spMkLst>
        </pc:spChg>
        <pc:picChg chg="mod">
          <ac:chgData name="Peh, Wei Wooi" userId="5a9dfed8-259f-4e35-a7ff-052d448f3952" providerId="ADAL" clId="{6C47C720-D40D-4AAD-8816-08071F37F4AB}" dt="2024-10-02T01:23:16.454" v="16939" actId="1038"/>
          <ac:picMkLst>
            <pc:docMk/>
            <pc:sldMk cId="4047545641" sldId="283"/>
            <ac:picMk id="1027" creationId="{A112AC84-73CA-FDAB-DA48-484A6D49F073}"/>
          </ac:picMkLst>
        </pc:picChg>
      </pc:sldChg>
      <pc:sldChg chg="modSp add mod ord modNotesTx">
        <pc:chgData name="Peh, Wei Wooi" userId="5a9dfed8-259f-4e35-a7ff-052d448f3952" providerId="ADAL" clId="{6C47C720-D40D-4AAD-8816-08071F37F4AB}" dt="2024-10-02T02:49:29.355" v="18913" actId="20577"/>
        <pc:sldMkLst>
          <pc:docMk/>
          <pc:sldMk cId="717507222" sldId="284"/>
        </pc:sldMkLst>
        <pc:spChg chg="mod">
          <ac:chgData name="Peh, Wei Wooi" userId="5a9dfed8-259f-4e35-a7ff-052d448f3952" providerId="ADAL" clId="{6C47C720-D40D-4AAD-8816-08071F37F4AB}" dt="2024-10-02T01:24:07.691" v="17195" actId="1037"/>
          <ac:spMkLst>
            <pc:docMk/>
            <pc:sldMk cId="717507222" sldId="284"/>
            <ac:spMk id="15" creationId="{F03FE933-0621-2EF1-C027-FB4BD9B5A915}"/>
          </ac:spMkLst>
        </pc:spChg>
        <pc:picChg chg="mod">
          <ac:chgData name="Peh, Wei Wooi" userId="5a9dfed8-259f-4e35-a7ff-052d448f3952" providerId="ADAL" clId="{6C47C720-D40D-4AAD-8816-08071F37F4AB}" dt="2024-10-02T01:23:58.824" v="17130" actId="1038"/>
          <ac:picMkLst>
            <pc:docMk/>
            <pc:sldMk cId="717507222" sldId="284"/>
            <ac:picMk id="1028" creationId="{142F89DD-CC1F-B39A-9564-BA7FD972A852}"/>
          </ac:picMkLst>
        </pc:picChg>
      </pc:sldChg>
      <pc:sldChg chg="modSp add mod ord modNotesTx">
        <pc:chgData name="Peh, Wei Wooi" userId="5a9dfed8-259f-4e35-a7ff-052d448f3952" providerId="ADAL" clId="{6C47C720-D40D-4AAD-8816-08071F37F4AB}" dt="2024-10-02T02:49:14.579" v="18909" actId="20577"/>
        <pc:sldMkLst>
          <pc:docMk/>
          <pc:sldMk cId="3471222386" sldId="285"/>
        </pc:sldMkLst>
        <pc:spChg chg="mod">
          <ac:chgData name="Peh, Wei Wooi" userId="5a9dfed8-259f-4e35-a7ff-052d448f3952" providerId="ADAL" clId="{6C47C720-D40D-4AAD-8816-08071F37F4AB}" dt="2024-10-02T01:24:27.196" v="17309" actId="1037"/>
          <ac:spMkLst>
            <pc:docMk/>
            <pc:sldMk cId="3471222386" sldId="285"/>
            <ac:spMk id="13" creationId="{B38B24A0-666B-6749-BD25-0625E30B0878}"/>
          </ac:spMkLst>
        </pc:spChg>
        <pc:picChg chg="mod">
          <ac:chgData name="Peh, Wei Wooi" userId="5a9dfed8-259f-4e35-a7ff-052d448f3952" providerId="ADAL" clId="{6C47C720-D40D-4AAD-8816-08071F37F4AB}" dt="2024-10-02T01:24:21.202" v="17259" actId="1038"/>
          <ac:picMkLst>
            <pc:docMk/>
            <pc:sldMk cId="3471222386" sldId="285"/>
            <ac:picMk id="1029" creationId="{CC695E49-F4DC-F085-210C-F14C525EF70F}"/>
          </ac:picMkLst>
        </pc:picChg>
      </pc:sldChg>
      <pc:sldChg chg="addSp modSp add mod ord modNotesTx">
        <pc:chgData name="Peh, Wei Wooi" userId="5a9dfed8-259f-4e35-a7ff-052d448f3952" providerId="ADAL" clId="{6C47C720-D40D-4AAD-8816-08071F37F4AB}" dt="2024-10-08T13:59:43.521" v="25919" actId="20577"/>
        <pc:sldMkLst>
          <pc:docMk/>
          <pc:sldMk cId="3356576944" sldId="286"/>
        </pc:sldMkLst>
        <pc:spChg chg="add mod">
          <ac:chgData name="Peh, Wei Wooi" userId="5a9dfed8-259f-4e35-a7ff-052d448f3952" providerId="ADAL" clId="{6C47C720-D40D-4AAD-8816-08071F37F4AB}" dt="2024-10-02T01:38:10.171" v="18095" actId="1036"/>
          <ac:spMkLst>
            <pc:docMk/>
            <pc:sldMk cId="3356576944" sldId="286"/>
            <ac:spMk id="2" creationId="{52168FC0-7B49-D382-DA73-6599756B0AF4}"/>
          </ac:spMkLst>
        </pc:spChg>
        <pc:spChg chg="add mod">
          <ac:chgData name="Peh, Wei Wooi" userId="5a9dfed8-259f-4e35-a7ff-052d448f3952" providerId="ADAL" clId="{6C47C720-D40D-4AAD-8816-08071F37F4AB}" dt="2024-10-02T01:38:10.171" v="18095" actId="1036"/>
          <ac:spMkLst>
            <pc:docMk/>
            <pc:sldMk cId="3356576944" sldId="286"/>
            <ac:spMk id="3" creationId="{99FD2C8F-F07E-2132-6A05-522C40BF72D9}"/>
          </ac:spMkLst>
        </pc:spChg>
        <pc:spChg chg="add mod">
          <ac:chgData name="Peh, Wei Wooi" userId="5a9dfed8-259f-4e35-a7ff-052d448f3952" providerId="ADAL" clId="{6C47C720-D40D-4AAD-8816-08071F37F4AB}" dt="2024-10-02T01:38:10.171" v="18095" actId="1036"/>
          <ac:spMkLst>
            <pc:docMk/>
            <pc:sldMk cId="3356576944" sldId="286"/>
            <ac:spMk id="4" creationId="{F809DB3E-B168-1909-14DE-B7E395F8510F}"/>
          </ac:spMkLst>
        </pc:spChg>
        <pc:spChg chg="add mod">
          <ac:chgData name="Peh, Wei Wooi" userId="5a9dfed8-259f-4e35-a7ff-052d448f3952" providerId="ADAL" clId="{6C47C720-D40D-4AAD-8816-08071F37F4AB}" dt="2024-10-02T01:38:10.171" v="18095" actId="1036"/>
          <ac:spMkLst>
            <pc:docMk/>
            <pc:sldMk cId="3356576944" sldId="286"/>
            <ac:spMk id="5" creationId="{418D6F01-078E-28E8-454A-9E85F2CAED5A}"/>
          </ac:spMkLst>
        </pc:spChg>
        <pc:spChg chg="add mod">
          <ac:chgData name="Peh, Wei Wooi" userId="5a9dfed8-259f-4e35-a7ff-052d448f3952" providerId="ADAL" clId="{6C47C720-D40D-4AAD-8816-08071F37F4AB}" dt="2024-10-02T01:38:10.171" v="18095" actId="1036"/>
          <ac:spMkLst>
            <pc:docMk/>
            <pc:sldMk cId="3356576944" sldId="286"/>
            <ac:spMk id="6" creationId="{261A71A8-53BD-D30B-DC45-9E518F0B3D8A}"/>
          </ac:spMkLst>
        </pc:spChg>
        <pc:spChg chg="add mod">
          <ac:chgData name="Peh, Wei Wooi" userId="5a9dfed8-259f-4e35-a7ff-052d448f3952" providerId="ADAL" clId="{6C47C720-D40D-4AAD-8816-08071F37F4AB}" dt="2024-10-02T01:38:10.171" v="18095" actId="1036"/>
          <ac:spMkLst>
            <pc:docMk/>
            <pc:sldMk cId="3356576944" sldId="286"/>
            <ac:spMk id="7" creationId="{F0DAD91B-41BA-02E1-6D8F-F53825AAC96A}"/>
          </ac:spMkLst>
        </pc:spChg>
        <pc:spChg chg="add mod">
          <ac:chgData name="Peh, Wei Wooi" userId="5a9dfed8-259f-4e35-a7ff-052d448f3952" providerId="ADAL" clId="{6C47C720-D40D-4AAD-8816-08071F37F4AB}" dt="2024-10-02T01:38:10.171" v="18095" actId="1036"/>
          <ac:spMkLst>
            <pc:docMk/>
            <pc:sldMk cId="3356576944" sldId="286"/>
            <ac:spMk id="8" creationId="{C4532186-AD60-476E-34AC-47EA4338E3DA}"/>
          </ac:spMkLst>
        </pc:spChg>
        <pc:spChg chg="mod">
          <ac:chgData name="Peh, Wei Wooi" userId="5a9dfed8-259f-4e35-a7ff-052d448f3952" providerId="ADAL" clId="{6C47C720-D40D-4AAD-8816-08071F37F4AB}" dt="2024-10-02T01:28:15.957" v="17634" actId="207"/>
          <ac:spMkLst>
            <pc:docMk/>
            <pc:sldMk cId="3356576944" sldId="286"/>
            <ac:spMk id="11" creationId="{CCAC10B0-EE0E-F161-F305-9A74DA5094DB}"/>
          </ac:spMkLst>
        </pc:spChg>
        <pc:spChg chg="mod">
          <ac:chgData name="Peh, Wei Wooi" userId="5a9dfed8-259f-4e35-a7ff-052d448f3952" providerId="ADAL" clId="{6C47C720-D40D-4AAD-8816-08071F37F4AB}" dt="2024-10-02T01:28:15.957" v="17634" actId="207"/>
          <ac:spMkLst>
            <pc:docMk/>
            <pc:sldMk cId="3356576944" sldId="286"/>
            <ac:spMk id="13" creationId="{B38B24A0-666B-6749-BD25-0625E30B0878}"/>
          </ac:spMkLst>
        </pc:spChg>
        <pc:spChg chg="mod">
          <ac:chgData name="Peh, Wei Wooi" userId="5a9dfed8-259f-4e35-a7ff-052d448f3952" providerId="ADAL" clId="{6C47C720-D40D-4AAD-8816-08071F37F4AB}" dt="2024-10-02T01:28:15.957" v="17634" actId="207"/>
          <ac:spMkLst>
            <pc:docMk/>
            <pc:sldMk cId="3356576944" sldId="286"/>
            <ac:spMk id="15" creationId="{F03FE933-0621-2EF1-C027-FB4BD9B5A915}"/>
          </ac:spMkLst>
        </pc:spChg>
        <pc:spChg chg="mod">
          <ac:chgData name="Peh, Wei Wooi" userId="5a9dfed8-259f-4e35-a7ff-052d448f3952" providerId="ADAL" clId="{6C47C720-D40D-4AAD-8816-08071F37F4AB}" dt="2024-10-02T01:28:15.957" v="17634" actId="207"/>
          <ac:spMkLst>
            <pc:docMk/>
            <pc:sldMk cId="3356576944" sldId="286"/>
            <ac:spMk id="22" creationId="{B19B7B94-0A81-ABE6-5EB1-99BCC4A52499}"/>
          </ac:spMkLst>
        </pc:spChg>
        <pc:spChg chg="mod">
          <ac:chgData name="Peh, Wei Wooi" userId="5a9dfed8-259f-4e35-a7ff-052d448f3952" providerId="ADAL" clId="{6C47C720-D40D-4AAD-8816-08071F37F4AB}" dt="2024-10-02T01:28:15.957" v="17634" actId="207"/>
          <ac:spMkLst>
            <pc:docMk/>
            <pc:sldMk cId="3356576944" sldId="286"/>
            <ac:spMk id="24" creationId="{E4890FD3-0F8E-F49F-83B7-25F7ED0FDE45}"/>
          </ac:spMkLst>
        </pc:spChg>
        <pc:spChg chg="mod">
          <ac:chgData name="Peh, Wei Wooi" userId="5a9dfed8-259f-4e35-a7ff-052d448f3952" providerId="ADAL" clId="{6C47C720-D40D-4AAD-8816-08071F37F4AB}" dt="2024-10-02T01:28:15.957" v="17634" actId="207"/>
          <ac:spMkLst>
            <pc:docMk/>
            <pc:sldMk cId="3356576944" sldId="286"/>
            <ac:spMk id="25" creationId="{85C575C5-A875-3472-2D1F-D235F9B2D490}"/>
          </ac:spMkLst>
        </pc:spChg>
        <pc:picChg chg="mod">
          <ac:chgData name="Peh, Wei Wooi" userId="5a9dfed8-259f-4e35-a7ff-052d448f3952" providerId="ADAL" clId="{6C47C720-D40D-4AAD-8816-08071F37F4AB}" dt="2024-10-02T01:28:39.667" v="17695" actId="207"/>
          <ac:picMkLst>
            <pc:docMk/>
            <pc:sldMk cId="3356576944" sldId="286"/>
            <ac:picMk id="1025" creationId="{977622A7-00FF-146C-B3D9-3BE60C109624}"/>
          </ac:picMkLst>
        </pc:picChg>
        <pc:picChg chg="mod">
          <ac:chgData name="Peh, Wei Wooi" userId="5a9dfed8-259f-4e35-a7ff-052d448f3952" providerId="ADAL" clId="{6C47C720-D40D-4AAD-8816-08071F37F4AB}" dt="2024-10-02T01:28:39.667" v="17695" actId="207"/>
          <ac:picMkLst>
            <pc:docMk/>
            <pc:sldMk cId="3356576944" sldId="286"/>
            <ac:picMk id="1026" creationId="{F2E0C773-9439-DC87-39BA-80FAAFFA6CF8}"/>
          </ac:picMkLst>
        </pc:picChg>
        <pc:picChg chg="mod">
          <ac:chgData name="Peh, Wei Wooi" userId="5a9dfed8-259f-4e35-a7ff-052d448f3952" providerId="ADAL" clId="{6C47C720-D40D-4AAD-8816-08071F37F4AB}" dt="2024-10-02T01:28:39.667" v="17695" actId="207"/>
          <ac:picMkLst>
            <pc:docMk/>
            <pc:sldMk cId="3356576944" sldId="286"/>
            <ac:picMk id="1027" creationId="{A112AC84-73CA-FDAB-DA48-484A6D49F073}"/>
          </ac:picMkLst>
        </pc:picChg>
        <pc:picChg chg="mod">
          <ac:chgData name="Peh, Wei Wooi" userId="5a9dfed8-259f-4e35-a7ff-052d448f3952" providerId="ADAL" clId="{6C47C720-D40D-4AAD-8816-08071F37F4AB}" dt="2024-10-02T01:28:16.366" v="17635" actId="29295"/>
          <ac:picMkLst>
            <pc:docMk/>
            <pc:sldMk cId="3356576944" sldId="286"/>
            <ac:picMk id="1028" creationId="{142F89DD-CC1F-B39A-9564-BA7FD972A852}"/>
          </ac:picMkLst>
        </pc:picChg>
        <pc:picChg chg="mod">
          <ac:chgData name="Peh, Wei Wooi" userId="5a9dfed8-259f-4e35-a7ff-052d448f3952" providerId="ADAL" clId="{6C47C720-D40D-4AAD-8816-08071F37F4AB}" dt="2024-10-02T01:28:16.366" v="17635" actId="29295"/>
          <ac:picMkLst>
            <pc:docMk/>
            <pc:sldMk cId="3356576944" sldId="286"/>
            <ac:picMk id="1029" creationId="{CC695E49-F4DC-F085-210C-F14C525EF70F}"/>
          </ac:picMkLst>
        </pc:picChg>
        <pc:picChg chg="mod">
          <ac:chgData name="Peh, Wei Wooi" userId="5a9dfed8-259f-4e35-a7ff-052d448f3952" providerId="ADAL" clId="{6C47C720-D40D-4AAD-8816-08071F37F4AB}" dt="2024-10-02T01:28:16.366" v="17635" actId="29295"/>
          <ac:picMkLst>
            <pc:docMk/>
            <pc:sldMk cId="3356576944" sldId="286"/>
            <ac:picMk id="1030" creationId="{7D46E0DC-32D4-EF64-C424-A5C7522750AA}"/>
          </ac:picMkLst>
        </pc:picChg>
      </pc:sldChg>
      <pc:sldChg chg="addSp delSp modSp add mod ord modNotesTx">
        <pc:chgData name="Peh, Wei Wooi" userId="5a9dfed8-259f-4e35-a7ff-052d448f3952" providerId="ADAL" clId="{6C47C720-D40D-4AAD-8816-08071F37F4AB}" dt="2024-10-08T14:17:11.157" v="26423" actId="20577"/>
        <pc:sldMkLst>
          <pc:docMk/>
          <pc:sldMk cId="1965457772" sldId="287"/>
        </pc:sldMkLst>
        <pc:spChg chg="mod">
          <ac:chgData name="Peh, Wei Wooi" userId="5a9dfed8-259f-4e35-a7ff-052d448f3952" providerId="ADAL" clId="{6C47C720-D40D-4AAD-8816-08071F37F4AB}" dt="2024-10-02T02:12:31.916" v="18746" actId="1038"/>
          <ac:spMkLst>
            <pc:docMk/>
            <pc:sldMk cId="1965457772" sldId="287"/>
            <ac:spMk id="2" creationId="{53A27BAF-4D15-573D-9421-6062E6E5F47E}"/>
          </ac:spMkLst>
        </pc:spChg>
        <pc:spChg chg="add mod">
          <ac:chgData name="Peh, Wei Wooi" userId="5a9dfed8-259f-4e35-a7ff-052d448f3952" providerId="ADAL" clId="{6C47C720-D40D-4AAD-8816-08071F37F4AB}" dt="2024-10-08T14:17:11.157" v="26423" actId="20577"/>
          <ac:spMkLst>
            <pc:docMk/>
            <pc:sldMk cId="1965457772" sldId="287"/>
            <ac:spMk id="8" creationId="{85855F24-38FA-DD12-42E4-928EEDABE9BF}"/>
          </ac:spMkLst>
        </pc:spChg>
        <pc:spChg chg="mod">
          <ac:chgData name="Peh, Wei Wooi" userId="5a9dfed8-259f-4e35-a7ff-052d448f3952" providerId="ADAL" clId="{6C47C720-D40D-4AAD-8816-08071F37F4AB}" dt="2024-10-02T02:54:54.148" v="18978" actId="207"/>
          <ac:spMkLst>
            <pc:docMk/>
            <pc:sldMk cId="1965457772" sldId="287"/>
            <ac:spMk id="11" creationId="{CCAC10B0-EE0E-F161-F305-9A74DA5094DB}"/>
          </ac:spMkLst>
        </pc:spChg>
        <pc:spChg chg="mod">
          <ac:chgData name="Peh, Wei Wooi" userId="5a9dfed8-259f-4e35-a7ff-052d448f3952" providerId="ADAL" clId="{6C47C720-D40D-4AAD-8816-08071F37F4AB}" dt="2024-10-02T02:54:44.781" v="18976" actId="207"/>
          <ac:spMkLst>
            <pc:docMk/>
            <pc:sldMk cId="1965457772" sldId="287"/>
            <ac:spMk id="13" creationId="{B38B24A0-666B-6749-BD25-0625E30B0878}"/>
          </ac:spMkLst>
        </pc:spChg>
        <pc:spChg chg="mod">
          <ac:chgData name="Peh, Wei Wooi" userId="5a9dfed8-259f-4e35-a7ff-052d448f3952" providerId="ADAL" clId="{6C47C720-D40D-4AAD-8816-08071F37F4AB}" dt="2024-10-02T02:54:44.781" v="18976" actId="207"/>
          <ac:spMkLst>
            <pc:docMk/>
            <pc:sldMk cId="1965457772" sldId="287"/>
            <ac:spMk id="15" creationId="{F03FE933-0621-2EF1-C027-FB4BD9B5A915}"/>
          </ac:spMkLst>
        </pc:spChg>
        <pc:spChg chg="del mod">
          <ac:chgData name="Peh, Wei Wooi" userId="5a9dfed8-259f-4e35-a7ff-052d448f3952" providerId="ADAL" clId="{6C47C720-D40D-4AAD-8816-08071F37F4AB}" dt="2024-10-02T02:54:49.225" v="18977" actId="478"/>
          <ac:spMkLst>
            <pc:docMk/>
            <pc:sldMk cId="1965457772" sldId="287"/>
            <ac:spMk id="20" creationId="{0731F3AB-6662-EE03-60DD-D0F58FD74FE6}"/>
          </ac:spMkLst>
        </pc:spChg>
        <pc:spChg chg="mod">
          <ac:chgData name="Peh, Wei Wooi" userId="5a9dfed8-259f-4e35-a7ff-052d448f3952" providerId="ADAL" clId="{6C47C720-D40D-4AAD-8816-08071F37F4AB}" dt="2024-10-02T02:54:44.781" v="18976" actId="207"/>
          <ac:spMkLst>
            <pc:docMk/>
            <pc:sldMk cId="1965457772" sldId="287"/>
            <ac:spMk id="22" creationId="{B19B7B94-0A81-ABE6-5EB1-99BCC4A52499}"/>
          </ac:spMkLst>
        </pc:spChg>
        <pc:spChg chg="add mod">
          <ac:chgData name="Peh, Wei Wooi" userId="5a9dfed8-259f-4e35-a7ff-052d448f3952" providerId="ADAL" clId="{6C47C720-D40D-4AAD-8816-08071F37F4AB}" dt="2024-10-02T04:18:42.917" v="19350" actId="1037"/>
          <ac:spMkLst>
            <pc:docMk/>
            <pc:sldMk cId="1965457772" sldId="287"/>
            <ac:spMk id="23" creationId="{142D6FB4-EC53-01F7-E569-8AE05445D65B}"/>
          </ac:spMkLst>
        </pc:spChg>
        <pc:spChg chg="mod">
          <ac:chgData name="Peh, Wei Wooi" userId="5a9dfed8-259f-4e35-a7ff-052d448f3952" providerId="ADAL" clId="{6C47C720-D40D-4AAD-8816-08071F37F4AB}" dt="2024-10-02T02:54:44.781" v="18976" actId="207"/>
          <ac:spMkLst>
            <pc:docMk/>
            <pc:sldMk cId="1965457772" sldId="287"/>
            <ac:spMk id="24" creationId="{E4890FD3-0F8E-F49F-83B7-25F7ED0FDE45}"/>
          </ac:spMkLst>
        </pc:spChg>
        <pc:spChg chg="mod">
          <ac:chgData name="Peh, Wei Wooi" userId="5a9dfed8-259f-4e35-a7ff-052d448f3952" providerId="ADAL" clId="{6C47C720-D40D-4AAD-8816-08071F37F4AB}" dt="2024-10-02T02:54:44.781" v="18976" actId="207"/>
          <ac:spMkLst>
            <pc:docMk/>
            <pc:sldMk cId="1965457772" sldId="287"/>
            <ac:spMk id="25" creationId="{85C575C5-A875-3472-2D1F-D235F9B2D490}"/>
          </ac:spMkLst>
        </pc:spChg>
        <pc:spChg chg="add mod">
          <ac:chgData name="Peh, Wei Wooi" userId="5a9dfed8-259f-4e35-a7ff-052d448f3952" providerId="ADAL" clId="{6C47C720-D40D-4AAD-8816-08071F37F4AB}" dt="2024-10-08T14:14:15.145" v="26383" actId="1076"/>
          <ac:spMkLst>
            <pc:docMk/>
            <pc:sldMk cId="1965457772" sldId="287"/>
            <ac:spMk id="48" creationId="{227C4627-2F7D-D359-780A-878CE750207A}"/>
          </ac:spMkLst>
        </pc:spChg>
        <pc:spChg chg="add mod">
          <ac:chgData name="Peh, Wei Wooi" userId="5a9dfed8-259f-4e35-a7ff-052d448f3952" providerId="ADAL" clId="{6C47C720-D40D-4AAD-8816-08071F37F4AB}" dt="2024-10-08T14:14:24.937" v="26384" actId="1076"/>
          <ac:spMkLst>
            <pc:docMk/>
            <pc:sldMk cId="1965457772" sldId="287"/>
            <ac:spMk id="49" creationId="{5875068D-1956-0AF8-2354-FFE803ACF8D1}"/>
          </ac:spMkLst>
        </pc:spChg>
        <pc:spChg chg="add mod">
          <ac:chgData name="Peh, Wei Wooi" userId="5a9dfed8-259f-4e35-a7ff-052d448f3952" providerId="ADAL" clId="{6C47C720-D40D-4AAD-8816-08071F37F4AB}" dt="2024-10-08T14:16:34.282" v="26402" actId="207"/>
          <ac:spMkLst>
            <pc:docMk/>
            <pc:sldMk cId="1965457772" sldId="287"/>
            <ac:spMk id="50" creationId="{5C5F7ED6-AC0E-DD98-2944-0037EE311203}"/>
          </ac:spMkLst>
        </pc:spChg>
        <pc:grpChg chg="add del mod">
          <ac:chgData name="Peh, Wei Wooi" userId="5a9dfed8-259f-4e35-a7ff-052d448f3952" providerId="ADAL" clId="{6C47C720-D40D-4AAD-8816-08071F37F4AB}" dt="2024-10-02T04:22:44.206" v="19563" actId="165"/>
          <ac:grpSpMkLst>
            <pc:docMk/>
            <pc:sldMk cId="1965457772" sldId="287"/>
            <ac:grpSpMk id="26" creationId="{79D1B029-384F-8E4F-3313-D2CA9953B1CC}"/>
          </ac:grpSpMkLst>
        </pc:grpChg>
        <pc:picChg chg="add mod">
          <ac:chgData name="Peh, Wei Wooi" userId="5a9dfed8-259f-4e35-a7ff-052d448f3952" providerId="ADAL" clId="{6C47C720-D40D-4AAD-8816-08071F37F4AB}" dt="2024-10-02T04:07:33.817" v="19221"/>
          <ac:picMkLst>
            <pc:docMk/>
            <pc:sldMk cId="1965457772" sldId="287"/>
            <ac:picMk id="3" creationId="{E8E364F6-B85A-B1E2-C015-44C86C09582F}"/>
          </ac:picMkLst>
        </pc:picChg>
        <pc:picChg chg="add mod">
          <ac:chgData name="Peh, Wei Wooi" userId="5a9dfed8-259f-4e35-a7ff-052d448f3952" providerId="ADAL" clId="{6C47C720-D40D-4AAD-8816-08071F37F4AB}" dt="2024-10-02T04:07:33.817" v="19221"/>
          <ac:picMkLst>
            <pc:docMk/>
            <pc:sldMk cId="1965457772" sldId="287"/>
            <ac:picMk id="4" creationId="{72C9F636-9E90-B598-3703-1FB42130C256}"/>
          </ac:picMkLst>
        </pc:picChg>
        <pc:picChg chg="add mod">
          <ac:chgData name="Peh, Wei Wooi" userId="5a9dfed8-259f-4e35-a7ff-052d448f3952" providerId="ADAL" clId="{6C47C720-D40D-4AAD-8816-08071F37F4AB}" dt="2024-10-02T04:07:33.817" v="19221"/>
          <ac:picMkLst>
            <pc:docMk/>
            <pc:sldMk cId="1965457772" sldId="287"/>
            <ac:picMk id="5" creationId="{DCD16522-5658-B2FA-8A7C-2090CD8CECA4}"/>
          </ac:picMkLst>
        </pc:picChg>
        <pc:picChg chg="add mod">
          <ac:chgData name="Peh, Wei Wooi" userId="5a9dfed8-259f-4e35-a7ff-052d448f3952" providerId="ADAL" clId="{6C47C720-D40D-4AAD-8816-08071F37F4AB}" dt="2024-10-08T14:13:20.747" v="26382" actId="1035"/>
          <ac:picMkLst>
            <pc:docMk/>
            <pc:sldMk cId="1965457772" sldId="287"/>
            <ac:picMk id="6" creationId="{5BCBE245-6CAD-29FC-C54A-02CB1987CDBF}"/>
          </ac:picMkLst>
        </pc:picChg>
        <pc:picChg chg="add del mod">
          <ac:chgData name="Peh, Wei Wooi" userId="5a9dfed8-259f-4e35-a7ff-052d448f3952" providerId="ADAL" clId="{6C47C720-D40D-4AAD-8816-08071F37F4AB}" dt="2024-10-02T04:12:02.212" v="19253" actId="478"/>
          <ac:picMkLst>
            <pc:docMk/>
            <pc:sldMk cId="1965457772" sldId="287"/>
            <ac:picMk id="6" creationId="{7EB9B7E8-8E9E-52BB-C5BF-8CEC1C28055E}"/>
          </ac:picMkLst>
        </pc:picChg>
        <pc:picChg chg="add mod">
          <ac:chgData name="Peh, Wei Wooi" userId="5a9dfed8-259f-4e35-a7ff-052d448f3952" providerId="ADAL" clId="{6C47C720-D40D-4AAD-8816-08071F37F4AB}" dt="2024-10-02T04:07:33.817" v="19221"/>
          <ac:picMkLst>
            <pc:docMk/>
            <pc:sldMk cId="1965457772" sldId="287"/>
            <ac:picMk id="7" creationId="{47EFB5FB-4B27-8B7F-4B4F-455757C29D30}"/>
          </ac:picMkLst>
        </pc:picChg>
        <pc:picChg chg="add del mod">
          <ac:chgData name="Peh, Wei Wooi" userId="5a9dfed8-259f-4e35-a7ff-052d448f3952" providerId="ADAL" clId="{6C47C720-D40D-4AAD-8816-08071F37F4AB}" dt="2024-10-02T04:08:41.507" v="19233" actId="478"/>
          <ac:picMkLst>
            <pc:docMk/>
            <pc:sldMk cId="1965457772" sldId="287"/>
            <ac:picMk id="9" creationId="{B1FFEB9B-F7B6-C82B-EA0A-6D3087F6979F}"/>
          </ac:picMkLst>
        </pc:picChg>
        <pc:picChg chg="add del mod">
          <ac:chgData name="Peh, Wei Wooi" userId="5a9dfed8-259f-4e35-a7ff-052d448f3952" providerId="ADAL" clId="{6C47C720-D40D-4AAD-8816-08071F37F4AB}" dt="2024-10-02T04:10:27.618" v="19244" actId="478"/>
          <ac:picMkLst>
            <pc:docMk/>
            <pc:sldMk cId="1965457772" sldId="287"/>
            <ac:picMk id="12" creationId="{29493453-4001-4197-115C-88C198B227F0}"/>
          </ac:picMkLst>
        </pc:picChg>
        <pc:picChg chg="add del mod">
          <ac:chgData name="Peh, Wei Wooi" userId="5a9dfed8-259f-4e35-a7ff-052d448f3952" providerId="ADAL" clId="{6C47C720-D40D-4AAD-8816-08071F37F4AB}" dt="2024-10-02T04:11:35.083" v="19251" actId="478"/>
          <ac:picMkLst>
            <pc:docMk/>
            <pc:sldMk cId="1965457772" sldId="287"/>
            <ac:picMk id="14" creationId="{359B5856-FE14-A30D-8C53-696E19024390}"/>
          </ac:picMkLst>
        </pc:picChg>
        <pc:picChg chg="add mod">
          <ac:chgData name="Peh, Wei Wooi" userId="5a9dfed8-259f-4e35-a7ff-052d448f3952" providerId="ADAL" clId="{6C47C720-D40D-4AAD-8816-08071F37F4AB}" dt="2024-10-02T04:12:02.602" v="19254"/>
          <ac:picMkLst>
            <pc:docMk/>
            <pc:sldMk cId="1965457772" sldId="287"/>
            <ac:picMk id="16" creationId="{06763160-A5D4-31DB-DE2C-F797A88C6414}"/>
          </ac:picMkLst>
        </pc:picChg>
        <pc:picChg chg="add mod">
          <ac:chgData name="Peh, Wei Wooi" userId="5a9dfed8-259f-4e35-a7ff-052d448f3952" providerId="ADAL" clId="{6C47C720-D40D-4AAD-8816-08071F37F4AB}" dt="2024-10-02T04:13:55.175" v="19267" actId="14100"/>
          <ac:picMkLst>
            <pc:docMk/>
            <pc:sldMk cId="1965457772" sldId="287"/>
            <ac:picMk id="21" creationId="{8FB1844F-07BA-3DBF-2EEB-1193EAB86DFA}"/>
          </ac:picMkLst>
        </pc:picChg>
        <pc:picChg chg="del mod topLvl">
          <ac:chgData name="Peh, Wei Wooi" userId="5a9dfed8-259f-4e35-a7ff-052d448f3952" providerId="ADAL" clId="{6C47C720-D40D-4AAD-8816-08071F37F4AB}" dt="2024-10-02T04:23:30.955" v="19681" actId="478"/>
          <ac:picMkLst>
            <pc:docMk/>
            <pc:sldMk cId="1965457772" sldId="287"/>
            <ac:picMk id="27" creationId="{92278A2B-17BC-398B-0DC1-781E5B0CD74B}"/>
          </ac:picMkLst>
        </pc:picChg>
        <pc:picChg chg="del mod topLvl">
          <ac:chgData name="Peh, Wei Wooi" userId="5a9dfed8-259f-4e35-a7ff-052d448f3952" providerId="ADAL" clId="{6C47C720-D40D-4AAD-8816-08071F37F4AB}" dt="2024-10-02T04:23:30.955" v="19681" actId="478"/>
          <ac:picMkLst>
            <pc:docMk/>
            <pc:sldMk cId="1965457772" sldId="287"/>
            <ac:picMk id="28" creationId="{09A5D5E0-6A74-C162-1D06-A3997CF13400}"/>
          </ac:picMkLst>
        </pc:picChg>
        <pc:picChg chg="del mod topLvl">
          <ac:chgData name="Peh, Wei Wooi" userId="5a9dfed8-259f-4e35-a7ff-052d448f3952" providerId="ADAL" clId="{6C47C720-D40D-4AAD-8816-08071F37F4AB}" dt="2024-10-02T04:23:30.955" v="19681" actId="478"/>
          <ac:picMkLst>
            <pc:docMk/>
            <pc:sldMk cId="1965457772" sldId="287"/>
            <ac:picMk id="29" creationId="{B4F8838B-0623-AF12-A549-A70E13BFD857}"/>
          </ac:picMkLst>
        </pc:picChg>
        <pc:picChg chg="del mod topLvl">
          <ac:chgData name="Peh, Wei Wooi" userId="5a9dfed8-259f-4e35-a7ff-052d448f3952" providerId="ADAL" clId="{6C47C720-D40D-4AAD-8816-08071F37F4AB}" dt="2024-10-02T04:23:30.955" v="19681" actId="478"/>
          <ac:picMkLst>
            <pc:docMk/>
            <pc:sldMk cId="1965457772" sldId="287"/>
            <ac:picMk id="30" creationId="{2398BBA2-4A58-2F1B-43CF-B2C1DFF481C1}"/>
          </ac:picMkLst>
        </pc:picChg>
        <pc:picChg chg="del mod topLvl">
          <ac:chgData name="Peh, Wei Wooi" userId="5a9dfed8-259f-4e35-a7ff-052d448f3952" providerId="ADAL" clId="{6C47C720-D40D-4AAD-8816-08071F37F4AB}" dt="2024-10-02T04:23:30.955" v="19681" actId="478"/>
          <ac:picMkLst>
            <pc:docMk/>
            <pc:sldMk cId="1965457772" sldId="287"/>
            <ac:picMk id="31" creationId="{29DBA0E9-4E82-D32E-5574-B66498E4F676}"/>
          </ac:picMkLst>
        </pc:picChg>
        <pc:picChg chg="del mod topLvl">
          <ac:chgData name="Peh, Wei Wooi" userId="5a9dfed8-259f-4e35-a7ff-052d448f3952" providerId="ADAL" clId="{6C47C720-D40D-4AAD-8816-08071F37F4AB}" dt="2024-10-02T04:23:30.955" v="19681" actId="478"/>
          <ac:picMkLst>
            <pc:docMk/>
            <pc:sldMk cId="1965457772" sldId="287"/>
            <ac:picMk id="32" creationId="{FD98490A-C575-DDB5-D9F6-88BBDE018270}"/>
          </ac:picMkLst>
        </pc:picChg>
        <pc:picChg chg="del mod topLvl">
          <ac:chgData name="Peh, Wei Wooi" userId="5a9dfed8-259f-4e35-a7ff-052d448f3952" providerId="ADAL" clId="{6C47C720-D40D-4AAD-8816-08071F37F4AB}" dt="2024-10-02T04:23:30.955" v="19681" actId="478"/>
          <ac:picMkLst>
            <pc:docMk/>
            <pc:sldMk cId="1965457772" sldId="287"/>
            <ac:picMk id="33" creationId="{66C2B377-12CD-6479-26AA-EF00724D0DFD}"/>
          </ac:picMkLst>
        </pc:picChg>
        <pc:picChg chg="add mod">
          <ac:chgData name="Peh, Wei Wooi" userId="5a9dfed8-259f-4e35-a7ff-052d448f3952" providerId="ADAL" clId="{6C47C720-D40D-4AAD-8816-08071F37F4AB}" dt="2024-10-02T04:24:34.979" v="19888" actId="1035"/>
          <ac:picMkLst>
            <pc:docMk/>
            <pc:sldMk cId="1965457772" sldId="287"/>
            <ac:picMk id="34" creationId="{6310402C-D170-CA34-BCB0-C7193B821BF4}"/>
          </ac:picMkLst>
        </pc:picChg>
        <pc:picChg chg="add mod">
          <ac:chgData name="Peh, Wei Wooi" userId="5a9dfed8-259f-4e35-a7ff-052d448f3952" providerId="ADAL" clId="{6C47C720-D40D-4AAD-8816-08071F37F4AB}" dt="2024-10-02T04:24:25.012" v="19830" actId="1035"/>
          <ac:picMkLst>
            <pc:docMk/>
            <pc:sldMk cId="1965457772" sldId="287"/>
            <ac:picMk id="35" creationId="{033406BF-8289-898E-CB49-629EEED801B4}"/>
          </ac:picMkLst>
        </pc:picChg>
        <pc:picChg chg="add mod">
          <ac:chgData name="Peh, Wei Wooi" userId="5a9dfed8-259f-4e35-a7ff-052d448f3952" providerId="ADAL" clId="{6C47C720-D40D-4AAD-8816-08071F37F4AB}" dt="2024-10-02T04:24:31.243" v="19863" actId="1036"/>
          <ac:picMkLst>
            <pc:docMk/>
            <pc:sldMk cId="1965457772" sldId="287"/>
            <ac:picMk id="36" creationId="{F9CB85D0-A442-3DE4-AE13-7B426B61C2D5}"/>
          </ac:picMkLst>
        </pc:picChg>
        <pc:picChg chg="add mod">
          <ac:chgData name="Peh, Wei Wooi" userId="5a9dfed8-259f-4e35-a7ff-052d448f3952" providerId="ADAL" clId="{6C47C720-D40D-4AAD-8816-08071F37F4AB}" dt="2024-10-02T04:24:19.776" v="19812" actId="1035"/>
          <ac:picMkLst>
            <pc:docMk/>
            <pc:sldMk cId="1965457772" sldId="287"/>
            <ac:picMk id="37" creationId="{391E6114-BD98-740C-DDDD-4478F13C0BEB}"/>
          </ac:picMkLst>
        </pc:picChg>
        <pc:picChg chg="add mod">
          <ac:chgData name="Peh, Wei Wooi" userId="5a9dfed8-259f-4e35-a7ff-052d448f3952" providerId="ADAL" clId="{6C47C720-D40D-4AAD-8816-08071F37F4AB}" dt="2024-10-02T04:24:08.511" v="19732" actId="1036"/>
          <ac:picMkLst>
            <pc:docMk/>
            <pc:sldMk cId="1965457772" sldId="287"/>
            <ac:picMk id="38" creationId="{79F2F715-3CB5-9404-15FA-5F26F790ED40}"/>
          </ac:picMkLst>
        </pc:picChg>
        <pc:picChg chg="add mod">
          <ac:chgData name="Peh, Wei Wooi" userId="5a9dfed8-259f-4e35-a7ff-052d448f3952" providerId="ADAL" clId="{6C47C720-D40D-4AAD-8816-08071F37F4AB}" dt="2024-10-02T04:24:12.025" v="19756" actId="1035"/>
          <ac:picMkLst>
            <pc:docMk/>
            <pc:sldMk cId="1965457772" sldId="287"/>
            <ac:picMk id="39" creationId="{AC672393-0EA1-BB78-74E5-9D28050B56B7}"/>
          </ac:picMkLst>
        </pc:picChg>
        <pc:picChg chg="add mod">
          <ac:chgData name="Peh, Wei Wooi" userId="5a9dfed8-259f-4e35-a7ff-052d448f3952" providerId="ADAL" clId="{6C47C720-D40D-4AAD-8816-08071F37F4AB}" dt="2024-10-02T04:24:22.337" v="19819" actId="1036"/>
          <ac:picMkLst>
            <pc:docMk/>
            <pc:sldMk cId="1965457772" sldId="287"/>
            <ac:picMk id="40" creationId="{A1B5EC4D-C52C-7CCD-175D-15A17AE6125B}"/>
          </ac:picMkLst>
        </pc:picChg>
        <pc:picChg chg="add mod">
          <ac:chgData name="Peh, Wei Wooi" userId="5a9dfed8-259f-4e35-a7ff-052d448f3952" providerId="ADAL" clId="{6C47C720-D40D-4AAD-8816-08071F37F4AB}" dt="2024-10-02T04:24:15.443" v="19789" actId="1035"/>
          <ac:picMkLst>
            <pc:docMk/>
            <pc:sldMk cId="1965457772" sldId="287"/>
            <ac:picMk id="41" creationId="{B208EB9D-6EB4-E673-6ADB-7C87C9AC386C}"/>
          </ac:picMkLst>
        </pc:picChg>
        <pc:picChg chg="add mod">
          <ac:chgData name="Peh, Wei Wooi" userId="5a9dfed8-259f-4e35-a7ff-052d448f3952" providerId="ADAL" clId="{6C47C720-D40D-4AAD-8816-08071F37F4AB}" dt="2024-10-02T04:24:27.983" v="19850" actId="1035"/>
          <ac:picMkLst>
            <pc:docMk/>
            <pc:sldMk cId="1965457772" sldId="287"/>
            <ac:picMk id="42" creationId="{86CB3B52-A17F-15CB-3A7F-3D0F04802C29}"/>
          </ac:picMkLst>
        </pc:picChg>
        <pc:picChg chg="add mod">
          <ac:chgData name="Peh, Wei Wooi" userId="5a9dfed8-259f-4e35-a7ff-052d448f3952" providerId="ADAL" clId="{6C47C720-D40D-4AAD-8816-08071F37F4AB}" dt="2024-10-02T04:24:39.737" v="19909" actId="1036"/>
          <ac:picMkLst>
            <pc:docMk/>
            <pc:sldMk cId="1965457772" sldId="287"/>
            <ac:picMk id="43" creationId="{427AAD46-2CDB-5F6A-99C2-1EA2EC2D6C15}"/>
          </ac:picMkLst>
        </pc:picChg>
        <pc:picChg chg="add mod">
          <ac:chgData name="Peh, Wei Wooi" userId="5a9dfed8-259f-4e35-a7ff-052d448f3952" providerId="ADAL" clId="{6C47C720-D40D-4AAD-8816-08071F37F4AB}" dt="2024-10-02T04:24:37.559" v="19899" actId="1035"/>
          <ac:picMkLst>
            <pc:docMk/>
            <pc:sldMk cId="1965457772" sldId="287"/>
            <ac:picMk id="44" creationId="{87B72A6E-215E-333D-ED55-87015D5FA867}"/>
          </ac:picMkLst>
        </pc:picChg>
        <pc:picChg chg="add mod">
          <ac:chgData name="Peh, Wei Wooi" userId="5a9dfed8-259f-4e35-a7ff-052d448f3952" providerId="ADAL" clId="{6C47C720-D40D-4AAD-8816-08071F37F4AB}" dt="2024-10-02T04:40:25.128" v="20667" actId="1035"/>
          <ac:picMkLst>
            <pc:docMk/>
            <pc:sldMk cId="1965457772" sldId="287"/>
            <ac:picMk id="45" creationId="{B024AEA4-015C-D91A-AF9A-0ADDF82A259C}"/>
          </ac:picMkLst>
        </pc:picChg>
        <pc:picChg chg="add mod">
          <ac:chgData name="Peh, Wei Wooi" userId="5a9dfed8-259f-4e35-a7ff-052d448f3952" providerId="ADAL" clId="{6C47C720-D40D-4AAD-8816-08071F37F4AB}" dt="2024-10-02T04:40:32.680" v="20698" actId="1035"/>
          <ac:picMkLst>
            <pc:docMk/>
            <pc:sldMk cId="1965457772" sldId="287"/>
            <ac:picMk id="46" creationId="{A00E5B83-49E6-CDAA-56A0-4AED044158F2}"/>
          </ac:picMkLst>
        </pc:picChg>
        <pc:picChg chg="add mod">
          <ac:chgData name="Peh, Wei Wooi" userId="5a9dfed8-259f-4e35-a7ff-052d448f3952" providerId="ADAL" clId="{6C47C720-D40D-4AAD-8816-08071F37F4AB}" dt="2024-10-02T04:40:36.233" v="20745" actId="1035"/>
          <ac:picMkLst>
            <pc:docMk/>
            <pc:sldMk cId="1965457772" sldId="287"/>
            <ac:picMk id="47" creationId="{7DD85C3C-399E-5EDC-3B06-ECF28A0CC32E}"/>
          </ac:picMkLst>
        </pc:picChg>
      </pc:sldChg>
      <pc:sldChg chg="addSp modSp add del mod">
        <pc:chgData name="Peh, Wei Wooi" userId="5a9dfed8-259f-4e35-a7ff-052d448f3952" providerId="ADAL" clId="{6C47C720-D40D-4AAD-8816-08071F37F4AB}" dt="2024-10-02T02:11:48.282" v="18674" actId="2696"/>
        <pc:sldMkLst>
          <pc:docMk/>
          <pc:sldMk cId="3676564419" sldId="287"/>
        </pc:sldMkLst>
        <pc:spChg chg="add mod">
          <ac:chgData name="Peh, Wei Wooi" userId="5a9dfed8-259f-4e35-a7ff-052d448f3952" providerId="ADAL" clId="{6C47C720-D40D-4AAD-8816-08071F37F4AB}" dt="2024-10-02T01:54:42.695" v="18256" actId="1037"/>
          <ac:spMkLst>
            <pc:docMk/>
            <pc:sldMk cId="3676564419" sldId="287"/>
            <ac:spMk id="2" creationId="{F4B8E931-AF78-C50C-DEA4-9B64C999B118}"/>
          </ac:spMkLst>
        </pc:spChg>
        <pc:spChg chg="mod">
          <ac:chgData name="Peh, Wei Wooi" userId="5a9dfed8-259f-4e35-a7ff-052d448f3952" providerId="ADAL" clId="{6C47C720-D40D-4AAD-8816-08071F37F4AB}" dt="2024-10-02T02:00:23.304" v="18672" actId="688"/>
          <ac:spMkLst>
            <pc:docMk/>
            <pc:sldMk cId="3676564419" sldId="287"/>
            <ac:spMk id="11" creationId="{CCAC10B0-EE0E-F161-F305-9A74DA5094DB}"/>
          </ac:spMkLst>
        </pc:spChg>
        <pc:spChg chg="mod">
          <ac:chgData name="Peh, Wei Wooi" userId="5a9dfed8-259f-4e35-a7ff-052d448f3952" providerId="ADAL" clId="{6C47C720-D40D-4AAD-8816-08071F37F4AB}" dt="2024-10-02T02:00:25.715" v="18673" actId="688"/>
          <ac:spMkLst>
            <pc:docMk/>
            <pc:sldMk cId="3676564419" sldId="287"/>
            <ac:spMk id="13" creationId="{B38B24A0-666B-6749-BD25-0625E30B0878}"/>
          </ac:spMkLst>
        </pc:spChg>
        <pc:spChg chg="mod">
          <ac:chgData name="Peh, Wei Wooi" userId="5a9dfed8-259f-4e35-a7ff-052d448f3952" providerId="ADAL" clId="{6C47C720-D40D-4AAD-8816-08071F37F4AB}" dt="2024-10-02T01:59:59.339" v="18669" actId="688"/>
          <ac:spMkLst>
            <pc:docMk/>
            <pc:sldMk cId="3676564419" sldId="287"/>
            <ac:spMk id="15" creationId="{F03FE933-0621-2EF1-C027-FB4BD9B5A915}"/>
          </ac:spMkLst>
        </pc:spChg>
        <pc:spChg chg="mod">
          <ac:chgData name="Peh, Wei Wooi" userId="5a9dfed8-259f-4e35-a7ff-052d448f3952" providerId="ADAL" clId="{6C47C720-D40D-4AAD-8816-08071F37F4AB}" dt="2024-10-02T01:54:54.982" v="18439" actId="1038"/>
          <ac:spMkLst>
            <pc:docMk/>
            <pc:sldMk cId="3676564419" sldId="287"/>
            <ac:spMk id="20" creationId="{0731F3AB-6662-EE03-60DD-D0F58FD74FE6}"/>
          </ac:spMkLst>
        </pc:spChg>
        <pc:spChg chg="mod">
          <ac:chgData name="Peh, Wei Wooi" userId="5a9dfed8-259f-4e35-a7ff-052d448f3952" providerId="ADAL" clId="{6C47C720-D40D-4AAD-8816-08071F37F4AB}" dt="2024-10-02T02:00:17.535" v="18670" actId="688"/>
          <ac:spMkLst>
            <pc:docMk/>
            <pc:sldMk cId="3676564419" sldId="287"/>
            <ac:spMk id="22" creationId="{B19B7B94-0A81-ABE6-5EB1-99BCC4A52499}"/>
          </ac:spMkLst>
        </pc:spChg>
        <pc:spChg chg="mod">
          <ac:chgData name="Peh, Wei Wooi" userId="5a9dfed8-259f-4e35-a7ff-052d448f3952" providerId="ADAL" clId="{6C47C720-D40D-4AAD-8816-08071F37F4AB}" dt="2024-10-02T02:00:20.891" v="18671" actId="688"/>
          <ac:spMkLst>
            <pc:docMk/>
            <pc:sldMk cId="3676564419" sldId="287"/>
            <ac:spMk id="24" creationId="{E4890FD3-0F8E-F49F-83B7-25F7ED0FDE45}"/>
          </ac:spMkLst>
        </pc:spChg>
        <pc:spChg chg="mod">
          <ac:chgData name="Peh, Wei Wooi" userId="5a9dfed8-259f-4e35-a7ff-052d448f3952" providerId="ADAL" clId="{6C47C720-D40D-4AAD-8816-08071F37F4AB}" dt="2024-10-02T01:59:33.713" v="18667" actId="1036"/>
          <ac:spMkLst>
            <pc:docMk/>
            <pc:sldMk cId="3676564419" sldId="287"/>
            <ac:spMk id="25" creationId="{85C575C5-A875-3472-2D1F-D235F9B2D490}"/>
          </ac:spMkLst>
        </pc:spChg>
      </pc:sldChg>
      <pc:sldChg chg="modSp add del mod">
        <pc:chgData name="Peh, Wei Wooi" userId="5a9dfed8-259f-4e35-a7ff-052d448f3952" providerId="ADAL" clId="{6C47C720-D40D-4AAD-8816-08071F37F4AB}" dt="2024-10-02T03:00:27.064" v="19012" actId="47"/>
        <pc:sldMkLst>
          <pc:docMk/>
          <pc:sldMk cId="3655385037" sldId="288"/>
        </pc:sldMkLst>
        <pc:spChg chg="mod">
          <ac:chgData name="Peh, Wei Wooi" userId="5a9dfed8-259f-4e35-a7ff-052d448f3952" providerId="ADAL" clId="{6C47C720-D40D-4AAD-8816-08071F37F4AB}" dt="2024-10-02T02:55:17.138" v="18982" actId="207"/>
          <ac:spMkLst>
            <pc:docMk/>
            <pc:sldMk cId="3655385037" sldId="288"/>
            <ac:spMk id="11" creationId="{CCAC10B0-EE0E-F161-F305-9A74DA5094DB}"/>
          </ac:spMkLst>
        </pc:spChg>
      </pc:sldChg>
      <pc:sldChg chg="addSp delSp modSp add mod ord modNotesTx">
        <pc:chgData name="Peh, Wei Wooi" userId="5a9dfed8-259f-4e35-a7ff-052d448f3952" providerId="ADAL" clId="{6C47C720-D40D-4AAD-8816-08071F37F4AB}" dt="2024-10-08T14:02:15.441" v="25928"/>
        <pc:sldMkLst>
          <pc:docMk/>
          <pc:sldMk cId="2055933423" sldId="289"/>
        </pc:sldMkLst>
        <pc:spChg chg="mod">
          <ac:chgData name="Peh, Wei Wooi" userId="5a9dfed8-259f-4e35-a7ff-052d448f3952" providerId="ADAL" clId="{6C47C720-D40D-4AAD-8816-08071F37F4AB}" dt="2024-10-02T03:59:56.629" v="19148" actId="1076"/>
          <ac:spMkLst>
            <pc:docMk/>
            <pc:sldMk cId="2055933423" sldId="289"/>
            <ac:spMk id="11" creationId="{CCAC10B0-EE0E-F161-F305-9A74DA5094DB}"/>
          </ac:spMkLst>
        </pc:spChg>
        <pc:spChg chg="mod">
          <ac:chgData name="Peh, Wei Wooi" userId="5a9dfed8-259f-4e35-a7ff-052d448f3952" providerId="ADAL" clId="{6C47C720-D40D-4AAD-8816-08071F37F4AB}" dt="2024-10-02T04:02:02.122" v="19175" actId="1076"/>
          <ac:spMkLst>
            <pc:docMk/>
            <pc:sldMk cId="2055933423" sldId="289"/>
            <ac:spMk id="13" creationId="{B38B24A0-666B-6749-BD25-0625E30B0878}"/>
          </ac:spMkLst>
        </pc:spChg>
        <pc:spChg chg="mod">
          <ac:chgData name="Peh, Wei Wooi" userId="5a9dfed8-259f-4e35-a7ff-052d448f3952" providerId="ADAL" clId="{6C47C720-D40D-4AAD-8816-08071F37F4AB}" dt="2024-10-02T04:15:12.046" v="19275" actId="14100"/>
          <ac:spMkLst>
            <pc:docMk/>
            <pc:sldMk cId="2055933423" sldId="289"/>
            <ac:spMk id="20" creationId="{0731F3AB-6662-EE03-60DD-D0F58FD74FE6}"/>
          </ac:spMkLst>
        </pc:spChg>
        <pc:picChg chg="add del mod">
          <ac:chgData name="Peh, Wei Wooi" userId="5a9dfed8-259f-4e35-a7ff-052d448f3952" providerId="ADAL" clId="{6C47C720-D40D-4AAD-8816-08071F37F4AB}" dt="2024-10-02T02:57:13.880" v="18992" actId="478"/>
          <ac:picMkLst>
            <pc:docMk/>
            <pc:sldMk cId="2055933423" sldId="289"/>
            <ac:picMk id="4" creationId="{8C8157D0-987C-B535-B274-0A4F905D2965}"/>
          </ac:picMkLst>
        </pc:picChg>
        <pc:picChg chg="add del mod">
          <ac:chgData name="Peh, Wei Wooi" userId="5a9dfed8-259f-4e35-a7ff-052d448f3952" providerId="ADAL" clId="{6C47C720-D40D-4AAD-8816-08071F37F4AB}" dt="2024-10-02T03:05:23.104" v="19057" actId="478"/>
          <ac:picMkLst>
            <pc:docMk/>
            <pc:sldMk cId="2055933423" sldId="289"/>
            <ac:picMk id="6" creationId="{9F475087-6B7F-E8C2-87FB-4BED10F84B4D}"/>
          </ac:picMkLst>
        </pc:picChg>
        <pc:picChg chg="add del mod">
          <ac:chgData name="Peh, Wei Wooi" userId="5a9dfed8-259f-4e35-a7ff-052d448f3952" providerId="ADAL" clId="{6C47C720-D40D-4AAD-8816-08071F37F4AB}" dt="2024-10-02T03:01:03.591" v="19016" actId="478"/>
          <ac:picMkLst>
            <pc:docMk/>
            <pc:sldMk cId="2055933423" sldId="289"/>
            <ac:picMk id="7" creationId="{62F822BD-D3A0-F94C-041F-338AC5CB24F3}"/>
          </ac:picMkLst>
        </pc:picChg>
        <pc:picChg chg="add del mod">
          <ac:chgData name="Peh, Wei Wooi" userId="5a9dfed8-259f-4e35-a7ff-052d448f3952" providerId="ADAL" clId="{6C47C720-D40D-4AAD-8816-08071F37F4AB}" dt="2024-10-02T03:05:20.939" v="19056" actId="478"/>
          <ac:picMkLst>
            <pc:docMk/>
            <pc:sldMk cId="2055933423" sldId="289"/>
            <ac:picMk id="8" creationId="{055F8BE4-9E06-F299-39FE-A41234E39296}"/>
          </ac:picMkLst>
        </pc:picChg>
        <pc:picChg chg="add del mod">
          <ac:chgData name="Peh, Wei Wooi" userId="5a9dfed8-259f-4e35-a7ff-052d448f3952" providerId="ADAL" clId="{6C47C720-D40D-4AAD-8816-08071F37F4AB}" dt="2024-10-02T03:07:37.120" v="19077" actId="478"/>
          <ac:picMkLst>
            <pc:docMk/>
            <pc:sldMk cId="2055933423" sldId="289"/>
            <ac:picMk id="9" creationId="{D3062125-1644-9334-62D9-B5E1D1E39F4C}"/>
          </ac:picMkLst>
        </pc:picChg>
        <pc:picChg chg="add del mod">
          <ac:chgData name="Peh, Wei Wooi" userId="5a9dfed8-259f-4e35-a7ff-052d448f3952" providerId="ADAL" clId="{6C47C720-D40D-4AAD-8816-08071F37F4AB}" dt="2024-10-02T03:07:31.855" v="19076" actId="478"/>
          <ac:picMkLst>
            <pc:docMk/>
            <pc:sldMk cId="2055933423" sldId="289"/>
            <ac:picMk id="10" creationId="{82B54F6E-28EB-85BD-62DA-1DDF94425765}"/>
          </ac:picMkLst>
        </pc:picChg>
        <pc:picChg chg="add del mod">
          <ac:chgData name="Peh, Wei Wooi" userId="5a9dfed8-259f-4e35-a7ff-052d448f3952" providerId="ADAL" clId="{6C47C720-D40D-4AAD-8816-08071F37F4AB}" dt="2024-10-02T03:15:21.542" v="19123" actId="478"/>
          <ac:picMkLst>
            <pc:docMk/>
            <pc:sldMk cId="2055933423" sldId="289"/>
            <ac:picMk id="12" creationId="{0DA42B9A-1196-8154-DDA3-EF8945EEA4B4}"/>
          </ac:picMkLst>
        </pc:picChg>
        <pc:picChg chg="add del mod">
          <ac:chgData name="Peh, Wei Wooi" userId="5a9dfed8-259f-4e35-a7ff-052d448f3952" providerId="ADAL" clId="{6C47C720-D40D-4AAD-8816-08071F37F4AB}" dt="2024-10-02T03:12:54.474" v="19106" actId="478"/>
          <ac:picMkLst>
            <pc:docMk/>
            <pc:sldMk cId="2055933423" sldId="289"/>
            <ac:picMk id="14" creationId="{F856D565-07E9-9696-4AAD-49BFFD0DC98C}"/>
          </ac:picMkLst>
        </pc:picChg>
        <pc:picChg chg="add del mod">
          <ac:chgData name="Peh, Wei Wooi" userId="5a9dfed8-259f-4e35-a7ff-052d448f3952" providerId="ADAL" clId="{6C47C720-D40D-4AAD-8816-08071F37F4AB}" dt="2024-10-02T03:16:04.772" v="19130" actId="478"/>
          <ac:picMkLst>
            <pc:docMk/>
            <pc:sldMk cId="2055933423" sldId="289"/>
            <ac:picMk id="16" creationId="{EE673DAD-8EB4-4707-1699-D980528BC437}"/>
          </ac:picMkLst>
        </pc:picChg>
        <pc:picChg chg="add del mod">
          <ac:chgData name="Peh, Wei Wooi" userId="5a9dfed8-259f-4e35-a7ff-052d448f3952" providerId="ADAL" clId="{6C47C720-D40D-4AAD-8816-08071F37F4AB}" dt="2024-10-02T03:16:03.257" v="19129" actId="478"/>
          <ac:picMkLst>
            <pc:docMk/>
            <pc:sldMk cId="2055933423" sldId="289"/>
            <ac:picMk id="17" creationId="{7F4DD169-3964-2A90-1091-FD57EF4078B5}"/>
          </ac:picMkLst>
        </pc:picChg>
        <pc:picChg chg="add mod">
          <ac:chgData name="Peh, Wei Wooi" userId="5a9dfed8-259f-4e35-a7ff-052d448f3952" providerId="ADAL" clId="{6C47C720-D40D-4AAD-8816-08071F37F4AB}" dt="2024-10-02T04:00:00.666" v="19149" actId="1076"/>
          <ac:picMkLst>
            <pc:docMk/>
            <pc:sldMk cId="2055933423" sldId="289"/>
            <ac:picMk id="23" creationId="{00ECD285-97EE-A564-4B7A-3024AE7B3100}"/>
          </ac:picMkLst>
        </pc:picChg>
        <pc:picChg chg="add mod">
          <ac:chgData name="Peh, Wei Wooi" userId="5a9dfed8-259f-4e35-a7ff-052d448f3952" providerId="ADAL" clId="{6C47C720-D40D-4AAD-8816-08071F37F4AB}" dt="2024-10-02T04:01:35.116" v="19167"/>
          <ac:picMkLst>
            <pc:docMk/>
            <pc:sldMk cId="2055933423" sldId="289"/>
            <ac:picMk id="26" creationId="{709CCA50-BD15-D85A-8590-0F818938E27C}"/>
          </ac:picMkLst>
        </pc:picChg>
        <pc:picChg chg="add mod">
          <ac:chgData name="Peh, Wei Wooi" userId="5a9dfed8-259f-4e35-a7ff-052d448f3952" providerId="ADAL" clId="{6C47C720-D40D-4AAD-8816-08071F37F4AB}" dt="2024-10-02T04:01:54.909" v="19170"/>
          <ac:picMkLst>
            <pc:docMk/>
            <pc:sldMk cId="2055933423" sldId="289"/>
            <ac:picMk id="27" creationId="{7DE35BD6-25B2-C8C6-4DC1-560CBC9CAA9E}"/>
          </ac:picMkLst>
        </pc:picChg>
        <pc:picChg chg="add mod">
          <ac:chgData name="Peh, Wei Wooi" userId="5a9dfed8-259f-4e35-a7ff-052d448f3952" providerId="ADAL" clId="{6C47C720-D40D-4AAD-8816-08071F37F4AB}" dt="2024-10-02T04:01:59.701" v="19173"/>
          <ac:picMkLst>
            <pc:docMk/>
            <pc:sldMk cId="2055933423" sldId="289"/>
            <ac:picMk id="28" creationId="{187B4AEB-A054-93C1-9FA0-96348367264F}"/>
          </ac:picMkLst>
        </pc:picChg>
        <pc:picChg chg="add mod">
          <ac:chgData name="Peh, Wei Wooi" userId="5a9dfed8-259f-4e35-a7ff-052d448f3952" providerId="ADAL" clId="{6C47C720-D40D-4AAD-8816-08071F37F4AB}" dt="2024-10-02T04:02:08.476" v="19177" actId="1076"/>
          <ac:picMkLst>
            <pc:docMk/>
            <pc:sldMk cId="2055933423" sldId="289"/>
            <ac:picMk id="29" creationId="{0D085761-AC89-6831-F76C-C34B645FD1E3}"/>
          </ac:picMkLst>
        </pc:picChg>
      </pc:sldChg>
      <pc:sldChg chg="addSp delSp modSp add mod ord modNotesTx">
        <pc:chgData name="Peh, Wei Wooi" userId="5a9dfed8-259f-4e35-a7ff-052d448f3952" providerId="ADAL" clId="{6C47C720-D40D-4AAD-8816-08071F37F4AB}" dt="2024-10-02T04:15:44.104" v="19276" actId="1076"/>
        <pc:sldMkLst>
          <pc:docMk/>
          <pc:sldMk cId="3594648904" sldId="290"/>
        </pc:sldMkLst>
        <pc:spChg chg="mod">
          <ac:chgData name="Peh, Wei Wooi" userId="5a9dfed8-259f-4e35-a7ff-052d448f3952" providerId="ADAL" clId="{6C47C720-D40D-4AAD-8816-08071F37F4AB}" dt="2024-10-02T02:51:53.567" v="18938" actId="207"/>
          <ac:spMkLst>
            <pc:docMk/>
            <pc:sldMk cId="3594648904" sldId="290"/>
            <ac:spMk id="11" creationId="{CCAC10B0-EE0E-F161-F305-9A74DA5094DB}"/>
          </ac:spMkLst>
        </pc:spChg>
        <pc:spChg chg="add del mod">
          <ac:chgData name="Peh, Wei Wooi" userId="5a9dfed8-259f-4e35-a7ff-052d448f3952" providerId="ADAL" clId="{6C47C720-D40D-4AAD-8816-08071F37F4AB}" dt="2024-10-02T03:16:09.708" v="19133" actId="478"/>
          <ac:spMkLst>
            <pc:docMk/>
            <pc:sldMk cId="3594648904" sldId="290"/>
            <ac:spMk id="13" creationId="{B38B24A0-666B-6749-BD25-0625E30B0878}"/>
          </ac:spMkLst>
        </pc:spChg>
        <pc:spChg chg="del">
          <ac:chgData name="Peh, Wei Wooi" userId="5a9dfed8-259f-4e35-a7ff-052d448f3952" providerId="ADAL" clId="{6C47C720-D40D-4AAD-8816-08071F37F4AB}" dt="2024-10-02T02:52:12.525" v="18943" actId="478"/>
          <ac:spMkLst>
            <pc:docMk/>
            <pc:sldMk cId="3594648904" sldId="290"/>
            <ac:spMk id="20" creationId="{0731F3AB-6662-EE03-60DD-D0F58FD74FE6}"/>
          </ac:spMkLst>
        </pc:spChg>
        <pc:picChg chg="add del mod">
          <ac:chgData name="Peh, Wei Wooi" userId="5a9dfed8-259f-4e35-a7ff-052d448f3952" providerId="ADAL" clId="{6C47C720-D40D-4AAD-8816-08071F37F4AB}" dt="2024-10-02T03:05:09.921" v="19054" actId="478"/>
          <ac:picMkLst>
            <pc:docMk/>
            <pc:sldMk cId="3594648904" sldId="290"/>
            <ac:picMk id="3" creationId="{0FEB8099-F5B2-2E8C-DCB8-66D96F531518}"/>
          </ac:picMkLst>
        </pc:picChg>
        <pc:picChg chg="add del mod">
          <ac:chgData name="Peh, Wei Wooi" userId="5a9dfed8-259f-4e35-a7ff-052d448f3952" providerId="ADAL" clId="{6C47C720-D40D-4AAD-8816-08071F37F4AB}" dt="2024-10-02T03:05:12.465" v="19055" actId="478"/>
          <ac:picMkLst>
            <pc:docMk/>
            <pc:sldMk cId="3594648904" sldId="290"/>
            <ac:picMk id="4" creationId="{C38ADD58-FABE-F4F4-938C-160493E869F4}"/>
          </ac:picMkLst>
        </pc:picChg>
        <pc:picChg chg="add del mod">
          <ac:chgData name="Peh, Wei Wooi" userId="5a9dfed8-259f-4e35-a7ff-052d448f3952" providerId="ADAL" clId="{6C47C720-D40D-4AAD-8816-08071F37F4AB}" dt="2024-10-02T03:05:08.329" v="19053" actId="478"/>
          <ac:picMkLst>
            <pc:docMk/>
            <pc:sldMk cId="3594648904" sldId="290"/>
            <ac:picMk id="5" creationId="{FA4D9BAE-1A3B-0E78-1AAD-C5B8DC80F40C}"/>
          </ac:picMkLst>
        </pc:picChg>
        <pc:picChg chg="add mod">
          <ac:chgData name="Peh, Wei Wooi" userId="5a9dfed8-259f-4e35-a7ff-052d448f3952" providerId="ADAL" clId="{6C47C720-D40D-4AAD-8816-08071F37F4AB}" dt="2024-10-02T03:06:19.237" v="19065"/>
          <ac:picMkLst>
            <pc:docMk/>
            <pc:sldMk cId="3594648904" sldId="290"/>
            <ac:picMk id="6" creationId="{54B928E8-A029-D97F-25A8-8AFEE23CA390}"/>
          </ac:picMkLst>
        </pc:picChg>
        <pc:picChg chg="add del mod">
          <ac:chgData name="Peh, Wei Wooi" userId="5a9dfed8-259f-4e35-a7ff-052d448f3952" providerId="ADAL" clId="{6C47C720-D40D-4AAD-8816-08071F37F4AB}" dt="2024-10-02T03:07:29.128" v="19075" actId="478"/>
          <ac:picMkLst>
            <pc:docMk/>
            <pc:sldMk cId="3594648904" sldId="290"/>
            <ac:picMk id="7" creationId="{BE879144-5CAD-1DD1-3A78-0B71B2E71FA3}"/>
          </ac:picMkLst>
        </pc:picChg>
        <pc:picChg chg="add del mod">
          <ac:chgData name="Peh, Wei Wooi" userId="5a9dfed8-259f-4e35-a7ff-052d448f3952" providerId="ADAL" clId="{6C47C720-D40D-4AAD-8816-08071F37F4AB}" dt="2024-10-02T03:07:26.272" v="19074" actId="478"/>
          <ac:picMkLst>
            <pc:docMk/>
            <pc:sldMk cId="3594648904" sldId="290"/>
            <ac:picMk id="8" creationId="{37B16A58-B2D2-2BB5-BE93-3F05641B03A3}"/>
          </ac:picMkLst>
        </pc:picChg>
        <pc:picChg chg="add mod">
          <ac:chgData name="Peh, Wei Wooi" userId="5a9dfed8-259f-4e35-a7ff-052d448f3952" providerId="ADAL" clId="{6C47C720-D40D-4AAD-8816-08071F37F4AB}" dt="2024-10-02T03:10:03.879" v="19087"/>
          <ac:picMkLst>
            <pc:docMk/>
            <pc:sldMk cId="3594648904" sldId="290"/>
            <ac:picMk id="9" creationId="{E9AFB55E-540A-9DA9-53AA-EE43E347776B}"/>
          </ac:picMkLst>
        </pc:picChg>
        <pc:picChg chg="add del mod">
          <ac:chgData name="Peh, Wei Wooi" userId="5a9dfed8-259f-4e35-a7ff-052d448f3952" providerId="ADAL" clId="{6C47C720-D40D-4AAD-8816-08071F37F4AB}" dt="2024-10-02T03:16:07.431" v="19131" actId="478"/>
          <ac:picMkLst>
            <pc:docMk/>
            <pc:sldMk cId="3594648904" sldId="290"/>
            <ac:picMk id="10" creationId="{989C1B2F-72BB-A934-DD39-4F0046B2783B}"/>
          </ac:picMkLst>
        </pc:picChg>
        <pc:picChg chg="add del mod">
          <ac:chgData name="Peh, Wei Wooi" userId="5a9dfed8-259f-4e35-a7ff-052d448f3952" providerId="ADAL" clId="{6C47C720-D40D-4AAD-8816-08071F37F4AB}" dt="2024-10-02T03:16:11.294" v="19134" actId="478"/>
          <ac:picMkLst>
            <pc:docMk/>
            <pc:sldMk cId="3594648904" sldId="290"/>
            <ac:picMk id="12" creationId="{6C2AE973-9729-6FAD-48B5-E12D25363AC0}"/>
          </ac:picMkLst>
        </pc:picChg>
        <pc:picChg chg="add mod">
          <ac:chgData name="Peh, Wei Wooi" userId="5a9dfed8-259f-4e35-a7ff-052d448f3952" providerId="ADAL" clId="{6C47C720-D40D-4AAD-8816-08071F37F4AB}" dt="2024-10-02T03:11:55.222" v="19100"/>
          <ac:picMkLst>
            <pc:docMk/>
            <pc:sldMk cId="3594648904" sldId="290"/>
            <ac:picMk id="14" creationId="{3C053C8E-964C-2821-5BAA-F8FB82CB54C1}"/>
          </ac:picMkLst>
        </pc:picChg>
        <pc:picChg chg="add mod">
          <ac:chgData name="Peh, Wei Wooi" userId="5a9dfed8-259f-4e35-a7ff-052d448f3952" providerId="ADAL" clId="{6C47C720-D40D-4AAD-8816-08071F37F4AB}" dt="2024-10-02T03:11:55.222" v="19100"/>
          <ac:picMkLst>
            <pc:docMk/>
            <pc:sldMk cId="3594648904" sldId="290"/>
            <ac:picMk id="16" creationId="{4AC6BBCD-258B-016E-21E5-D110B494145E}"/>
          </ac:picMkLst>
        </pc:picChg>
        <pc:picChg chg="add del mod">
          <ac:chgData name="Peh, Wei Wooi" userId="5a9dfed8-259f-4e35-a7ff-052d448f3952" providerId="ADAL" clId="{6C47C720-D40D-4AAD-8816-08071F37F4AB}" dt="2024-10-02T03:13:19.595" v="19110" actId="478"/>
          <ac:picMkLst>
            <pc:docMk/>
            <pc:sldMk cId="3594648904" sldId="290"/>
            <ac:picMk id="17" creationId="{D0D52334-B73C-5113-7EBC-CF9E49923744}"/>
          </ac:picMkLst>
        </pc:picChg>
        <pc:picChg chg="add del mod">
          <ac:chgData name="Peh, Wei Wooi" userId="5a9dfed8-259f-4e35-a7ff-052d448f3952" providerId="ADAL" clId="{6C47C720-D40D-4AAD-8816-08071F37F4AB}" dt="2024-10-02T03:16:12.746" v="19135" actId="478"/>
          <ac:picMkLst>
            <pc:docMk/>
            <pc:sldMk cId="3594648904" sldId="290"/>
            <ac:picMk id="21" creationId="{2C7350D5-2CD5-6B36-11B8-7034F63839B1}"/>
          </ac:picMkLst>
        </pc:picChg>
        <pc:picChg chg="add mod">
          <ac:chgData name="Peh, Wei Wooi" userId="5a9dfed8-259f-4e35-a7ff-052d448f3952" providerId="ADAL" clId="{6C47C720-D40D-4AAD-8816-08071F37F4AB}" dt="2024-10-02T04:00:17.366" v="19152"/>
          <ac:picMkLst>
            <pc:docMk/>
            <pc:sldMk cId="3594648904" sldId="290"/>
            <ac:picMk id="23" creationId="{4B44C692-14EE-89AA-39C5-1789E119448F}"/>
          </ac:picMkLst>
        </pc:picChg>
        <pc:picChg chg="add mod">
          <ac:chgData name="Peh, Wei Wooi" userId="5a9dfed8-259f-4e35-a7ff-052d448f3952" providerId="ADAL" clId="{6C47C720-D40D-4AAD-8816-08071F37F4AB}" dt="2024-10-02T04:02:34.506" v="19183" actId="1037"/>
          <ac:picMkLst>
            <pc:docMk/>
            <pc:sldMk cId="3594648904" sldId="290"/>
            <ac:picMk id="27" creationId="{84C19BD2-C7EC-D9AB-84AE-F12B16CC1D0A}"/>
          </ac:picMkLst>
        </pc:picChg>
        <pc:picChg chg="add mod">
          <ac:chgData name="Peh, Wei Wooi" userId="5a9dfed8-259f-4e35-a7ff-052d448f3952" providerId="ADAL" clId="{6C47C720-D40D-4AAD-8816-08071F37F4AB}" dt="2024-10-02T04:15:44.104" v="19276" actId="1076"/>
          <ac:picMkLst>
            <pc:docMk/>
            <pc:sldMk cId="3594648904" sldId="290"/>
            <ac:picMk id="28" creationId="{94879807-2A45-8571-8220-C9EF038A6342}"/>
          </ac:picMkLst>
        </pc:picChg>
        <pc:picChg chg="mod">
          <ac:chgData name="Peh, Wei Wooi" userId="5a9dfed8-259f-4e35-a7ff-052d448f3952" providerId="ADAL" clId="{6C47C720-D40D-4AAD-8816-08071F37F4AB}" dt="2024-10-02T04:00:46.014" v="19156" actId="1076"/>
          <ac:picMkLst>
            <pc:docMk/>
            <pc:sldMk cId="3594648904" sldId="290"/>
            <ac:picMk id="1026" creationId="{F2E0C773-9439-DC87-39BA-80FAAFFA6CF8}"/>
          </ac:picMkLst>
        </pc:picChg>
      </pc:sldChg>
      <pc:sldChg chg="addSp delSp modSp add mod ord modNotesTx">
        <pc:chgData name="Peh, Wei Wooi" userId="5a9dfed8-259f-4e35-a7ff-052d448f3952" providerId="ADAL" clId="{6C47C720-D40D-4AAD-8816-08071F37F4AB}" dt="2024-10-02T04:05:33.466" v="19200" actId="688"/>
        <pc:sldMkLst>
          <pc:docMk/>
          <pc:sldMk cId="255427851" sldId="291"/>
        </pc:sldMkLst>
        <pc:spChg chg="mod">
          <ac:chgData name="Peh, Wei Wooi" userId="5a9dfed8-259f-4e35-a7ff-052d448f3952" providerId="ADAL" clId="{6C47C720-D40D-4AAD-8816-08071F37F4AB}" dt="2024-10-02T02:55:08.485" v="18981" actId="207"/>
          <ac:spMkLst>
            <pc:docMk/>
            <pc:sldMk cId="255427851" sldId="291"/>
            <ac:spMk id="11" creationId="{CCAC10B0-EE0E-F161-F305-9A74DA5094DB}"/>
          </ac:spMkLst>
        </pc:spChg>
        <pc:spChg chg="mod">
          <ac:chgData name="Peh, Wei Wooi" userId="5a9dfed8-259f-4e35-a7ff-052d448f3952" providerId="ADAL" clId="{6C47C720-D40D-4AAD-8816-08071F37F4AB}" dt="2024-10-02T02:52:21.220" v="18944" actId="207"/>
          <ac:spMkLst>
            <pc:docMk/>
            <pc:sldMk cId="255427851" sldId="291"/>
            <ac:spMk id="13" creationId="{B38B24A0-666B-6749-BD25-0625E30B0878}"/>
          </ac:spMkLst>
        </pc:spChg>
        <pc:spChg chg="mod">
          <ac:chgData name="Peh, Wei Wooi" userId="5a9dfed8-259f-4e35-a7ff-052d448f3952" providerId="ADAL" clId="{6C47C720-D40D-4AAD-8816-08071F37F4AB}" dt="2024-10-02T02:52:21.220" v="18944" actId="207"/>
          <ac:spMkLst>
            <pc:docMk/>
            <pc:sldMk cId="255427851" sldId="291"/>
            <ac:spMk id="15" creationId="{F03FE933-0621-2EF1-C027-FB4BD9B5A915}"/>
          </ac:spMkLst>
        </pc:spChg>
        <pc:spChg chg="del">
          <ac:chgData name="Peh, Wei Wooi" userId="5a9dfed8-259f-4e35-a7ff-052d448f3952" providerId="ADAL" clId="{6C47C720-D40D-4AAD-8816-08071F37F4AB}" dt="2024-10-02T02:52:33.052" v="18948" actId="478"/>
          <ac:spMkLst>
            <pc:docMk/>
            <pc:sldMk cId="255427851" sldId="291"/>
            <ac:spMk id="20" creationId="{0731F3AB-6662-EE03-60DD-D0F58FD74FE6}"/>
          </ac:spMkLst>
        </pc:spChg>
        <pc:picChg chg="add del mod">
          <ac:chgData name="Peh, Wei Wooi" userId="5a9dfed8-259f-4e35-a7ff-052d448f3952" providerId="ADAL" clId="{6C47C720-D40D-4AAD-8816-08071F37F4AB}" dt="2024-10-02T03:05:02.659" v="19051" actId="478"/>
          <ac:picMkLst>
            <pc:docMk/>
            <pc:sldMk cId="255427851" sldId="291"/>
            <ac:picMk id="3" creationId="{9969ED3D-F7F2-EE29-6602-29C0BC025339}"/>
          </ac:picMkLst>
        </pc:picChg>
        <pc:picChg chg="add del mod">
          <ac:chgData name="Peh, Wei Wooi" userId="5a9dfed8-259f-4e35-a7ff-052d448f3952" providerId="ADAL" clId="{6C47C720-D40D-4AAD-8816-08071F37F4AB}" dt="2024-10-02T03:05:04.641" v="19052" actId="478"/>
          <ac:picMkLst>
            <pc:docMk/>
            <pc:sldMk cId="255427851" sldId="291"/>
            <ac:picMk id="4" creationId="{31C6D3C2-253E-5F42-257E-EECC92F27D5D}"/>
          </ac:picMkLst>
        </pc:picChg>
        <pc:picChg chg="add del mod">
          <ac:chgData name="Peh, Wei Wooi" userId="5a9dfed8-259f-4e35-a7ff-052d448f3952" providerId="ADAL" clId="{6C47C720-D40D-4AAD-8816-08071F37F4AB}" dt="2024-10-02T03:04:22.845" v="19040" actId="21"/>
          <ac:picMkLst>
            <pc:docMk/>
            <pc:sldMk cId="255427851" sldId="291"/>
            <ac:picMk id="5" creationId="{07690D59-8DE4-BB08-0DD4-1A2F95DB97CE}"/>
          </ac:picMkLst>
        </pc:picChg>
        <pc:picChg chg="add del mod">
          <ac:chgData name="Peh, Wei Wooi" userId="5a9dfed8-259f-4e35-a7ff-052d448f3952" providerId="ADAL" clId="{6C47C720-D40D-4AAD-8816-08071F37F4AB}" dt="2024-10-02T03:03:49.750" v="19036" actId="478"/>
          <ac:picMkLst>
            <pc:docMk/>
            <pc:sldMk cId="255427851" sldId="291"/>
            <ac:picMk id="6" creationId="{781D3D2B-B1B2-8CDB-29E7-6E1F4B5778D3}"/>
          </ac:picMkLst>
        </pc:picChg>
        <pc:picChg chg="add del mod">
          <ac:chgData name="Peh, Wei Wooi" userId="5a9dfed8-259f-4e35-a7ff-052d448f3952" providerId="ADAL" clId="{6C47C720-D40D-4AAD-8816-08071F37F4AB}" dt="2024-10-02T03:04:18.323" v="19039" actId="478"/>
          <ac:picMkLst>
            <pc:docMk/>
            <pc:sldMk cId="255427851" sldId="291"/>
            <ac:picMk id="7" creationId="{5DC71C7C-935C-0CB1-D4AC-AB8AC82718C4}"/>
          </ac:picMkLst>
        </pc:picChg>
        <pc:picChg chg="add del mod">
          <ac:chgData name="Peh, Wei Wooi" userId="5a9dfed8-259f-4e35-a7ff-052d448f3952" providerId="ADAL" clId="{6C47C720-D40D-4AAD-8816-08071F37F4AB}" dt="2024-10-02T03:05:01.287" v="19050" actId="478"/>
          <ac:picMkLst>
            <pc:docMk/>
            <pc:sldMk cId="255427851" sldId="291"/>
            <ac:picMk id="8" creationId="{07690D59-8DE4-BB08-0DD4-1A2F95DB97CE}"/>
          </ac:picMkLst>
        </pc:picChg>
        <pc:picChg chg="add del mod">
          <ac:chgData name="Peh, Wei Wooi" userId="5a9dfed8-259f-4e35-a7ff-052d448f3952" providerId="ADAL" clId="{6C47C720-D40D-4AAD-8816-08071F37F4AB}" dt="2024-10-02T03:16:16.325" v="19136" actId="478"/>
          <ac:picMkLst>
            <pc:docMk/>
            <pc:sldMk cId="255427851" sldId="291"/>
            <ac:picMk id="9" creationId="{A19D46B8-9587-A7F9-5F72-252ECAF5113B}"/>
          </ac:picMkLst>
        </pc:picChg>
        <pc:picChg chg="add del mod">
          <ac:chgData name="Peh, Wei Wooi" userId="5a9dfed8-259f-4e35-a7ff-052d448f3952" providerId="ADAL" clId="{6C47C720-D40D-4AAD-8816-08071F37F4AB}" dt="2024-10-02T03:16:17.583" v="19137" actId="478"/>
          <ac:picMkLst>
            <pc:docMk/>
            <pc:sldMk cId="255427851" sldId="291"/>
            <ac:picMk id="10" creationId="{5E3A4F9A-DE2B-A5F0-617C-B54AEE7BAA23}"/>
          </ac:picMkLst>
        </pc:picChg>
        <pc:picChg chg="add del mod">
          <ac:chgData name="Peh, Wei Wooi" userId="5a9dfed8-259f-4e35-a7ff-052d448f3952" providerId="ADAL" clId="{6C47C720-D40D-4AAD-8816-08071F37F4AB}" dt="2024-10-02T03:13:16.806" v="19109" actId="478"/>
          <ac:picMkLst>
            <pc:docMk/>
            <pc:sldMk cId="255427851" sldId="291"/>
            <ac:picMk id="12" creationId="{28C37F35-CD4C-224D-BE48-4C7698DCFC28}"/>
          </ac:picMkLst>
        </pc:picChg>
        <pc:picChg chg="add del mod">
          <ac:chgData name="Peh, Wei Wooi" userId="5a9dfed8-259f-4e35-a7ff-052d448f3952" providerId="ADAL" clId="{6C47C720-D40D-4AAD-8816-08071F37F4AB}" dt="2024-10-02T03:14:55.267" v="19121" actId="21"/>
          <ac:picMkLst>
            <pc:docMk/>
            <pc:sldMk cId="255427851" sldId="291"/>
            <ac:picMk id="16" creationId="{2C7350D5-2CD5-6B36-11B8-7034F63839B1}"/>
          </ac:picMkLst>
        </pc:picChg>
        <pc:picChg chg="add del mod">
          <ac:chgData name="Peh, Wei Wooi" userId="5a9dfed8-259f-4e35-a7ff-052d448f3952" providerId="ADAL" clId="{6C47C720-D40D-4AAD-8816-08071F37F4AB}" dt="2024-10-02T03:16:18.609" v="19138" actId="478"/>
          <ac:picMkLst>
            <pc:docMk/>
            <pc:sldMk cId="255427851" sldId="291"/>
            <ac:picMk id="17" creationId="{3CED6780-0FD9-2AF1-8538-9DAA6329E1E1}"/>
          </ac:picMkLst>
        </pc:picChg>
        <pc:picChg chg="add mod">
          <ac:chgData name="Peh, Wei Wooi" userId="5a9dfed8-259f-4e35-a7ff-052d448f3952" providerId="ADAL" clId="{6C47C720-D40D-4AAD-8816-08071F37F4AB}" dt="2024-10-02T04:02:46.642" v="19184"/>
          <ac:picMkLst>
            <pc:docMk/>
            <pc:sldMk cId="255427851" sldId="291"/>
            <ac:picMk id="21" creationId="{44C7AE86-DA29-260C-8BCE-AAEB6AD62EAB}"/>
          </ac:picMkLst>
        </pc:picChg>
        <pc:picChg chg="add mod">
          <ac:chgData name="Peh, Wei Wooi" userId="5a9dfed8-259f-4e35-a7ff-052d448f3952" providerId="ADAL" clId="{6C47C720-D40D-4AAD-8816-08071F37F4AB}" dt="2024-10-02T04:02:46.642" v="19184"/>
          <ac:picMkLst>
            <pc:docMk/>
            <pc:sldMk cId="255427851" sldId="291"/>
            <ac:picMk id="23" creationId="{8BFAD53F-5283-3CD2-A9BD-8A5053D791AF}"/>
          </ac:picMkLst>
        </pc:picChg>
        <pc:picChg chg="add mod">
          <ac:chgData name="Peh, Wei Wooi" userId="5a9dfed8-259f-4e35-a7ff-052d448f3952" providerId="ADAL" clId="{6C47C720-D40D-4AAD-8816-08071F37F4AB}" dt="2024-10-02T04:03:17.772" v="19188" actId="1076"/>
          <ac:picMkLst>
            <pc:docMk/>
            <pc:sldMk cId="255427851" sldId="291"/>
            <ac:picMk id="27" creationId="{E03EF5D5-E4E0-F40E-28C7-1FDE2A23FE42}"/>
          </ac:picMkLst>
        </pc:picChg>
        <pc:picChg chg="add mod">
          <ac:chgData name="Peh, Wei Wooi" userId="5a9dfed8-259f-4e35-a7ff-052d448f3952" providerId="ADAL" clId="{6C47C720-D40D-4AAD-8816-08071F37F4AB}" dt="2024-10-02T04:05:33.466" v="19200" actId="688"/>
          <ac:picMkLst>
            <pc:docMk/>
            <pc:sldMk cId="255427851" sldId="291"/>
            <ac:picMk id="28" creationId="{8EFE5AC6-756A-FF6F-BA8F-4C6C812D6DF8}"/>
          </ac:picMkLst>
        </pc:picChg>
      </pc:sldChg>
      <pc:sldChg chg="addSp delSp modSp add mod ord modNotesTx">
        <pc:chgData name="Peh, Wei Wooi" userId="5a9dfed8-259f-4e35-a7ff-052d448f3952" providerId="ADAL" clId="{6C47C720-D40D-4AAD-8816-08071F37F4AB}" dt="2024-10-02T04:07:02.381" v="19220" actId="688"/>
        <pc:sldMkLst>
          <pc:docMk/>
          <pc:sldMk cId="2574872968" sldId="292"/>
        </pc:sldMkLst>
        <pc:spChg chg="mod">
          <ac:chgData name="Peh, Wei Wooi" userId="5a9dfed8-259f-4e35-a7ff-052d448f3952" providerId="ADAL" clId="{6C47C720-D40D-4AAD-8816-08071F37F4AB}" dt="2024-10-02T02:55:03.073" v="18980" actId="207"/>
          <ac:spMkLst>
            <pc:docMk/>
            <pc:sldMk cId="2574872968" sldId="292"/>
            <ac:spMk id="11" creationId="{CCAC10B0-EE0E-F161-F305-9A74DA5094DB}"/>
          </ac:spMkLst>
        </pc:spChg>
        <pc:spChg chg="add del mod">
          <ac:chgData name="Peh, Wei Wooi" userId="5a9dfed8-259f-4e35-a7ff-052d448f3952" providerId="ADAL" clId="{6C47C720-D40D-4AAD-8816-08071F37F4AB}" dt="2024-10-02T03:04:52.447" v="19047" actId="478"/>
          <ac:spMkLst>
            <pc:docMk/>
            <pc:sldMk cId="2574872968" sldId="292"/>
            <ac:spMk id="13" creationId="{B38B24A0-666B-6749-BD25-0625E30B0878}"/>
          </ac:spMkLst>
        </pc:spChg>
        <pc:spChg chg="mod">
          <ac:chgData name="Peh, Wei Wooi" userId="5a9dfed8-259f-4e35-a7ff-052d448f3952" providerId="ADAL" clId="{6C47C720-D40D-4AAD-8816-08071F37F4AB}" dt="2024-10-02T02:52:41.381" v="18949" actId="207"/>
          <ac:spMkLst>
            <pc:docMk/>
            <pc:sldMk cId="2574872968" sldId="292"/>
            <ac:spMk id="15" creationId="{F03FE933-0621-2EF1-C027-FB4BD9B5A915}"/>
          </ac:spMkLst>
        </pc:spChg>
        <pc:spChg chg="del">
          <ac:chgData name="Peh, Wei Wooi" userId="5a9dfed8-259f-4e35-a7ff-052d448f3952" providerId="ADAL" clId="{6C47C720-D40D-4AAD-8816-08071F37F4AB}" dt="2024-10-02T02:52:44.199" v="18950" actId="478"/>
          <ac:spMkLst>
            <pc:docMk/>
            <pc:sldMk cId="2574872968" sldId="292"/>
            <ac:spMk id="20" creationId="{0731F3AB-6662-EE03-60DD-D0F58FD74FE6}"/>
          </ac:spMkLst>
        </pc:spChg>
        <pc:spChg chg="mod">
          <ac:chgData name="Peh, Wei Wooi" userId="5a9dfed8-259f-4e35-a7ff-052d448f3952" providerId="ADAL" clId="{6C47C720-D40D-4AAD-8816-08071F37F4AB}" dt="2024-10-02T02:52:41.381" v="18949" actId="207"/>
          <ac:spMkLst>
            <pc:docMk/>
            <pc:sldMk cId="2574872968" sldId="292"/>
            <ac:spMk id="22" creationId="{B19B7B94-0A81-ABE6-5EB1-99BCC4A52499}"/>
          </ac:spMkLst>
        </pc:spChg>
        <pc:picChg chg="add del mod">
          <ac:chgData name="Peh, Wei Wooi" userId="5a9dfed8-259f-4e35-a7ff-052d448f3952" providerId="ADAL" clId="{6C47C720-D40D-4AAD-8816-08071F37F4AB}" dt="2024-10-02T03:04:54.586" v="19048" actId="478"/>
          <ac:picMkLst>
            <pc:docMk/>
            <pc:sldMk cId="2574872968" sldId="292"/>
            <ac:picMk id="3" creationId="{4DF01B20-549C-8A59-C6D8-1E35740E1EB9}"/>
          </ac:picMkLst>
        </pc:picChg>
        <pc:picChg chg="add del mod">
          <ac:chgData name="Peh, Wei Wooi" userId="5a9dfed8-259f-4e35-a7ff-052d448f3952" providerId="ADAL" clId="{6C47C720-D40D-4AAD-8816-08071F37F4AB}" dt="2024-10-02T03:04:56.013" v="19049" actId="478"/>
          <ac:picMkLst>
            <pc:docMk/>
            <pc:sldMk cId="2574872968" sldId="292"/>
            <ac:picMk id="4" creationId="{EA31B084-A0B4-C201-AD2C-A31494C157B8}"/>
          </ac:picMkLst>
        </pc:picChg>
        <pc:picChg chg="add del mod">
          <ac:chgData name="Peh, Wei Wooi" userId="5a9dfed8-259f-4e35-a7ff-052d448f3952" providerId="ADAL" clId="{6C47C720-D40D-4AAD-8816-08071F37F4AB}" dt="2024-10-02T03:04:49.128" v="19043" actId="478"/>
          <ac:picMkLst>
            <pc:docMk/>
            <pc:sldMk cId="2574872968" sldId="292"/>
            <ac:picMk id="5" creationId="{16DB1A5F-965C-D2F7-A98A-980B97FCCEFD}"/>
          </ac:picMkLst>
        </pc:picChg>
        <pc:picChg chg="add del mod">
          <ac:chgData name="Peh, Wei Wooi" userId="5a9dfed8-259f-4e35-a7ff-052d448f3952" providerId="ADAL" clId="{6C47C720-D40D-4AAD-8816-08071F37F4AB}" dt="2024-10-02T03:04:47.889" v="19042" actId="478"/>
          <ac:picMkLst>
            <pc:docMk/>
            <pc:sldMk cId="2574872968" sldId="292"/>
            <ac:picMk id="6" creationId="{F715B2AA-2655-57F9-E5A6-EFC9DC7129C7}"/>
          </ac:picMkLst>
        </pc:picChg>
        <pc:picChg chg="add mod">
          <ac:chgData name="Peh, Wei Wooi" userId="5a9dfed8-259f-4e35-a7ff-052d448f3952" providerId="ADAL" clId="{6C47C720-D40D-4AAD-8816-08071F37F4AB}" dt="2024-10-02T04:04:06.695" v="19191"/>
          <ac:picMkLst>
            <pc:docMk/>
            <pc:sldMk cId="2574872968" sldId="292"/>
            <ac:picMk id="7" creationId="{E776FFF0-8097-B312-B10A-383FADD6F9F6}"/>
          </ac:picMkLst>
        </pc:picChg>
        <pc:picChg chg="add mod">
          <ac:chgData name="Peh, Wei Wooi" userId="5a9dfed8-259f-4e35-a7ff-052d448f3952" providerId="ADAL" clId="{6C47C720-D40D-4AAD-8816-08071F37F4AB}" dt="2024-10-02T04:04:06.695" v="19191"/>
          <ac:picMkLst>
            <pc:docMk/>
            <pc:sldMk cId="2574872968" sldId="292"/>
            <ac:picMk id="8" creationId="{977450A0-456F-D332-68F0-F01395BF4EBC}"/>
          </ac:picMkLst>
        </pc:picChg>
        <pc:picChg chg="add mod">
          <ac:chgData name="Peh, Wei Wooi" userId="5a9dfed8-259f-4e35-a7ff-052d448f3952" providerId="ADAL" clId="{6C47C720-D40D-4AAD-8816-08071F37F4AB}" dt="2024-10-02T04:04:06.695" v="19191"/>
          <ac:picMkLst>
            <pc:docMk/>
            <pc:sldMk cId="2574872968" sldId="292"/>
            <ac:picMk id="9" creationId="{22121B05-06A4-3FFD-C52F-B76EF698EE3A}"/>
          </ac:picMkLst>
        </pc:picChg>
        <pc:picChg chg="add mod">
          <ac:chgData name="Peh, Wei Wooi" userId="5a9dfed8-259f-4e35-a7ff-052d448f3952" providerId="ADAL" clId="{6C47C720-D40D-4AAD-8816-08071F37F4AB}" dt="2024-10-02T04:05:54.384" v="19209" actId="1037"/>
          <ac:picMkLst>
            <pc:docMk/>
            <pc:sldMk cId="2574872968" sldId="292"/>
            <ac:picMk id="12" creationId="{3750B66C-D7C1-B52E-0489-82AD756DC5F2}"/>
          </ac:picMkLst>
        </pc:picChg>
        <pc:picChg chg="add mod">
          <ac:chgData name="Peh, Wei Wooi" userId="5a9dfed8-259f-4e35-a7ff-052d448f3952" providerId="ADAL" clId="{6C47C720-D40D-4AAD-8816-08071F37F4AB}" dt="2024-10-02T04:07:02.381" v="19220" actId="688"/>
          <ac:picMkLst>
            <pc:docMk/>
            <pc:sldMk cId="2574872968" sldId="292"/>
            <ac:picMk id="14" creationId="{CD44DF5C-87EB-4286-1218-EADF215E3690}"/>
          </ac:picMkLst>
        </pc:picChg>
      </pc:sldChg>
      <pc:sldChg chg="addSp delSp modSp add mod ord modNotesTx">
        <pc:chgData name="Peh, Wei Wooi" userId="5a9dfed8-259f-4e35-a7ff-052d448f3952" providerId="ADAL" clId="{6C47C720-D40D-4AAD-8816-08071F37F4AB}" dt="2024-10-02T04:14:03.983" v="19268" actId="14100"/>
        <pc:sldMkLst>
          <pc:docMk/>
          <pc:sldMk cId="1956568470" sldId="293"/>
        </pc:sldMkLst>
        <pc:spChg chg="mod">
          <ac:chgData name="Peh, Wei Wooi" userId="5a9dfed8-259f-4e35-a7ff-052d448f3952" providerId="ADAL" clId="{6C47C720-D40D-4AAD-8816-08071F37F4AB}" dt="2024-10-02T02:54:59.628" v="18979" actId="207"/>
          <ac:spMkLst>
            <pc:docMk/>
            <pc:sldMk cId="1956568470" sldId="293"/>
            <ac:spMk id="11" creationId="{CCAC10B0-EE0E-F161-F305-9A74DA5094DB}"/>
          </ac:spMkLst>
        </pc:spChg>
        <pc:spChg chg="mod">
          <ac:chgData name="Peh, Wei Wooi" userId="5a9dfed8-259f-4e35-a7ff-052d448f3952" providerId="ADAL" clId="{6C47C720-D40D-4AAD-8816-08071F37F4AB}" dt="2024-10-02T02:54:07.826" v="18968" actId="207"/>
          <ac:spMkLst>
            <pc:docMk/>
            <pc:sldMk cId="1956568470" sldId="293"/>
            <ac:spMk id="13" creationId="{B38B24A0-666B-6749-BD25-0625E30B0878}"/>
          </ac:spMkLst>
        </pc:spChg>
        <pc:spChg chg="mod">
          <ac:chgData name="Peh, Wei Wooi" userId="5a9dfed8-259f-4e35-a7ff-052d448f3952" providerId="ADAL" clId="{6C47C720-D40D-4AAD-8816-08071F37F4AB}" dt="2024-10-02T02:54:07.826" v="18968" actId="207"/>
          <ac:spMkLst>
            <pc:docMk/>
            <pc:sldMk cId="1956568470" sldId="293"/>
            <ac:spMk id="15" creationId="{F03FE933-0621-2EF1-C027-FB4BD9B5A915}"/>
          </ac:spMkLst>
        </pc:spChg>
        <pc:spChg chg="del">
          <ac:chgData name="Peh, Wei Wooi" userId="5a9dfed8-259f-4e35-a7ff-052d448f3952" providerId="ADAL" clId="{6C47C720-D40D-4AAD-8816-08071F37F4AB}" dt="2024-10-02T02:54:24.981" v="18972" actId="478"/>
          <ac:spMkLst>
            <pc:docMk/>
            <pc:sldMk cId="1956568470" sldId="293"/>
            <ac:spMk id="20" creationId="{0731F3AB-6662-EE03-60DD-D0F58FD74FE6}"/>
          </ac:spMkLst>
        </pc:spChg>
        <pc:spChg chg="mod">
          <ac:chgData name="Peh, Wei Wooi" userId="5a9dfed8-259f-4e35-a7ff-052d448f3952" providerId="ADAL" clId="{6C47C720-D40D-4AAD-8816-08071F37F4AB}" dt="2024-10-02T02:54:07.826" v="18968" actId="207"/>
          <ac:spMkLst>
            <pc:docMk/>
            <pc:sldMk cId="1956568470" sldId="293"/>
            <ac:spMk id="22" creationId="{B19B7B94-0A81-ABE6-5EB1-99BCC4A52499}"/>
          </ac:spMkLst>
        </pc:spChg>
        <pc:spChg chg="mod">
          <ac:chgData name="Peh, Wei Wooi" userId="5a9dfed8-259f-4e35-a7ff-052d448f3952" providerId="ADAL" clId="{6C47C720-D40D-4AAD-8816-08071F37F4AB}" dt="2024-10-02T02:54:07.826" v="18968" actId="207"/>
          <ac:spMkLst>
            <pc:docMk/>
            <pc:sldMk cId="1956568470" sldId="293"/>
            <ac:spMk id="24" creationId="{E4890FD3-0F8E-F49F-83B7-25F7ED0FDE45}"/>
          </ac:spMkLst>
        </pc:spChg>
        <pc:picChg chg="add mod">
          <ac:chgData name="Peh, Wei Wooi" userId="5a9dfed8-259f-4e35-a7ff-052d448f3952" providerId="ADAL" clId="{6C47C720-D40D-4AAD-8816-08071F37F4AB}" dt="2024-10-02T04:06:11.187" v="19210"/>
          <ac:picMkLst>
            <pc:docMk/>
            <pc:sldMk cId="1956568470" sldId="293"/>
            <ac:picMk id="3" creationId="{F446E14C-7C36-697B-7097-459EFFE700D5}"/>
          </ac:picMkLst>
        </pc:picChg>
        <pc:picChg chg="add mod">
          <ac:chgData name="Peh, Wei Wooi" userId="5a9dfed8-259f-4e35-a7ff-052d448f3952" providerId="ADAL" clId="{6C47C720-D40D-4AAD-8816-08071F37F4AB}" dt="2024-10-02T04:06:11.187" v="19210"/>
          <ac:picMkLst>
            <pc:docMk/>
            <pc:sldMk cId="1956568470" sldId="293"/>
            <ac:picMk id="4" creationId="{35006C79-F187-D225-3B27-C45CED2BAEB8}"/>
          </ac:picMkLst>
        </pc:picChg>
        <pc:picChg chg="add mod">
          <ac:chgData name="Peh, Wei Wooi" userId="5a9dfed8-259f-4e35-a7ff-052d448f3952" providerId="ADAL" clId="{6C47C720-D40D-4AAD-8816-08071F37F4AB}" dt="2024-10-02T04:06:11.187" v="19210"/>
          <ac:picMkLst>
            <pc:docMk/>
            <pc:sldMk cId="1956568470" sldId="293"/>
            <ac:picMk id="5" creationId="{44B36821-653D-8A5B-F4DA-379C49B4E4B7}"/>
          </ac:picMkLst>
        </pc:picChg>
        <pc:picChg chg="add mod">
          <ac:chgData name="Peh, Wei Wooi" userId="5a9dfed8-259f-4e35-a7ff-052d448f3952" providerId="ADAL" clId="{6C47C720-D40D-4AAD-8816-08071F37F4AB}" dt="2024-10-02T04:06:11.187" v="19210"/>
          <ac:picMkLst>
            <pc:docMk/>
            <pc:sldMk cId="1956568470" sldId="293"/>
            <ac:picMk id="6" creationId="{47D94C52-FBC5-B346-3F27-17653227B3FC}"/>
          </ac:picMkLst>
        </pc:picChg>
        <pc:picChg chg="add mod">
          <ac:chgData name="Peh, Wei Wooi" userId="5a9dfed8-259f-4e35-a7ff-052d448f3952" providerId="ADAL" clId="{6C47C720-D40D-4AAD-8816-08071F37F4AB}" dt="2024-10-02T04:06:49.758" v="19216" actId="1076"/>
          <ac:picMkLst>
            <pc:docMk/>
            <pc:sldMk cId="1956568470" sldId="293"/>
            <ac:picMk id="8" creationId="{D4D6996C-2A97-7697-4369-0D60639CF9FD}"/>
          </ac:picMkLst>
        </pc:picChg>
        <pc:picChg chg="add del mod">
          <ac:chgData name="Peh, Wei Wooi" userId="5a9dfed8-259f-4e35-a7ff-052d448f3952" providerId="ADAL" clId="{6C47C720-D40D-4AAD-8816-08071F37F4AB}" dt="2024-10-02T04:08:45.339" v="19234" actId="478"/>
          <ac:picMkLst>
            <pc:docMk/>
            <pc:sldMk cId="1956568470" sldId="293"/>
            <ac:picMk id="9" creationId="{DE254EA4-66E8-EC6B-D523-B160C30A38BC}"/>
          </ac:picMkLst>
        </pc:picChg>
        <pc:picChg chg="add del mod">
          <ac:chgData name="Peh, Wei Wooi" userId="5a9dfed8-259f-4e35-a7ff-052d448f3952" providerId="ADAL" clId="{6C47C720-D40D-4AAD-8816-08071F37F4AB}" dt="2024-10-02T04:10:30.539" v="19245" actId="478"/>
          <ac:picMkLst>
            <pc:docMk/>
            <pc:sldMk cId="1956568470" sldId="293"/>
            <ac:picMk id="10" creationId="{6F3E4F01-3665-0A7A-7DC0-EFA8DCABBD7C}"/>
          </ac:picMkLst>
        </pc:picChg>
        <pc:picChg chg="add del mod">
          <ac:chgData name="Peh, Wei Wooi" userId="5a9dfed8-259f-4e35-a7ff-052d448f3952" providerId="ADAL" clId="{6C47C720-D40D-4AAD-8816-08071F37F4AB}" dt="2024-10-02T04:11:37.818" v="19252" actId="478"/>
          <ac:picMkLst>
            <pc:docMk/>
            <pc:sldMk cId="1956568470" sldId="293"/>
            <ac:picMk id="12" creationId="{96FD4DEA-73F4-E48C-7D98-D0A1AB825A27}"/>
          </ac:picMkLst>
        </pc:picChg>
        <pc:picChg chg="add mod">
          <ac:chgData name="Peh, Wei Wooi" userId="5a9dfed8-259f-4e35-a7ff-052d448f3952" providerId="ADAL" clId="{6C47C720-D40D-4AAD-8816-08071F37F4AB}" dt="2024-10-02T04:14:03.983" v="19268" actId="14100"/>
          <ac:picMkLst>
            <pc:docMk/>
            <pc:sldMk cId="1956568470" sldId="293"/>
            <ac:picMk id="14" creationId="{E0955304-2FA9-308F-D971-8C79498E9C44}"/>
          </ac:picMkLst>
        </pc:picChg>
      </pc:sldChg>
      <pc:sldChg chg="addSp delSp modSp add mod modNotesTx">
        <pc:chgData name="Peh, Wei Wooi" userId="5a9dfed8-259f-4e35-a7ff-052d448f3952" providerId="ADAL" clId="{6C47C720-D40D-4AAD-8816-08071F37F4AB}" dt="2024-10-08T14:17:01.206" v="26405" actId="20577"/>
        <pc:sldMkLst>
          <pc:docMk/>
          <pc:sldMk cId="730174615" sldId="294"/>
        </pc:sldMkLst>
        <pc:spChg chg="del mod">
          <ac:chgData name="Peh, Wei Wooi" userId="5a9dfed8-259f-4e35-a7ff-052d448f3952" providerId="ADAL" clId="{6C47C720-D40D-4AAD-8816-08071F37F4AB}" dt="2024-10-02T04:18:49.164" v="19351" actId="478"/>
          <ac:spMkLst>
            <pc:docMk/>
            <pc:sldMk cId="730174615" sldId="294"/>
            <ac:spMk id="2" creationId="{53A27BAF-4D15-573D-9421-6062E6E5F47E}"/>
          </ac:spMkLst>
        </pc:spChg>
        <pc:spChg chg="add mod">
          <ac:chgData name="Peh, Wei Wooi" userId="5a9dfed8-259f-4e35-a7ff-052d448f3952" providerId="ADAL" clId="{6C47C720-D40D-4AAD-8816-08071F37F4AB}" dt="2024-10-08T14:17:01.206" v="26405" actId="20577"/>
          <ac:spMkLst>
            <pc:docMk/>
            <pc:sldMk cId="730174615" sldId="294"/>
            <ac:spMk id="3" creationId="{D372F8B1-A1C9-840D-B863-0B2862AC0C86}"/>
          </ac:spMkLst>
        </pc:spChg>
        <pc:spChg chg="del">
          <ac:chgData name="Peh, Wei Wooi" userId="5a9dfed8-259f-4e35-a7ff-052d448f3952" providerId="ADAL" clId="{6C47C720-D40D-4AAD-8816-08071F37F4AB}" dt="2024-10-02T04:17:31.547" v="19311" actId="478"/>
          <ac:spMkLst>
            <pc:docMk/>
            <pc:sldMk cId="730174615" sldId="294"/>
            <ac:spMk id="11" creationId="{CCAC10B0-EE0E-F161-F305-9A74DA5094DB}"/>
          </ac:spMkLst>
        </pc:spChg>
        <pc:spChg chg="del">
          <ac:chgData name="Peh, Wei Wooi" userId="5a9dfed8-259f-4e35-a7ff-052d448f3952" providerId="ADAL" clId="{6C47C720-D40D-4AAD-8816-08071F37F4AB}" dt="2024-10-02T04:17:31.547" v="19311" actId="478"/>
          <ac:spMkLst>
            <pc:docMk/>
            <pc:sldMk cId="730174615" sldId="294"/>
            <ac:spMk id="13" creationId="{B38B24A0-666B-6749-BD25-0625E30B0878}"/>
          </ac:spMkLst>
        </pc:spChg>
        <pc:spChg chg="del">
          <ac:chgData name="Peh, Wei Wooi" userId="5a9dfed8-259f-4e35-a7ff-052d448f3952" providerId="ADAL" clId="{6C47C720-D40D-4AAD-8816-08071F37F4AB}" dt="2024-10-02T04:17:31.547" v="19311" actId="478"/>
          <ac:spMkLst>
            <pc:docMk/>
            <pc:sldMk cId="730174615" sldId="294"/>
            <ac:spMk id="15" creationId="{F03FE933-0621-2EF1-C027-FB4BD9B5A915}"/>
          </ac:spMkLst>
        </pc:spChg>
        <pc:spChg chg="add mod">
          <ac:chgData name="Peh, Wei Wooi" userId="5a9dfed8-259f-4e35-a7ff-052d448f3952" providerId="ADAL" clId="{6C47C720-D40D-4AAD-8816-08071F37F4AB}" dt="2024-10-02T04:18:50.938" v="19368" actId="1036"/>
          <ac:spMkLst>
            <pc:docMk/>
            <pc:sldMk cId="730174615" sldId="294"/>
            <ac:spMk id="17" creationId="{7E6CDA84-CA35-3ED2-6C4C-01B4F07366A9}"/>
          </ac:spMkLst>
        </pc:spChg>
        <pc:spChg chg="add del mod">
          <ac:chgData name="Peh, Wei Wooi" userId="5a9dfed8-259f-4e35-a7ff-052d448f3952" providerId="ADAL" clId="{6C47C720-D40D-4AAD-8816-08071F37F4AB}" dt="2024-10-02T04:19:33.713" v="19371" actId="478"/>
          <ac:spMkLst>
            <pc:docMk/>
            <pc:sldMk cId="730174615" sldId="294"/>
            <ac:spMk id="20" creationId="{D6881C76-C01B-A0E1-9A1A-A776BC8E8F62}"/>
          </ac:spMkLst>
        </pc:spChg>
        <pc:spChg chg="del">
          <ac:chgData name="Peh, Wei Wooi" userId="5a9dfed8-259f-4e35-a7ff-052d448f3952" providerId="ADAL" clId="{6C47C720-D40D-4AAD-8816-08071F37F4AB}" dt="2024-10-02T04:17:31.547" v="19311" actId="478"/>
          <ac:spMkLst>
            <pc:docMk/>
            <pc:sldMk cId="730174615" sldId="294"/>
            <ac:spMk id="22" creationId="{B19B7B94-0A81-ABE6-5EB1-99BCC4A52499}"/>
          </ac:spMkLst>
        </pc:spChg>
        <pc:spChg chg="add del mod">
          <ac:chgData name="Peh, Wei Wooi" userId="5a9dfed8-259f-4e35-a7ff-052d448f3952" providerId="ADAL" clId="{6C47C720-D40D-4AAD-8816-08071F37F4AB}" dt="2024-10-02T04:19:36.376" v="19372" actId="478"/>
          <ac:spMkLst>
            <pc:docMk/>
            <pc:sldMk cId="730174615" sldId="294"/>
            <ac:spMk id="23" creationId="{433B87B3-D8E7-7A3A-2348-AE814447463D}"/>
          </ac:spMkLst>
        </pc:spChg>
        <pc:spChg chg="del">
          <ac:chgData name="Peh, Wei Wooi" userId="5a9dfed8-259f-4e35-a7ff-052d448f3952" providerId="ADAL" clId="{6C47C720-D40D-4AAD-8816-08071F37F4AB}" dt="2024-10-02T04:17:31.547" v="19311" actId="478"/>
          <ac:spMkLst>
            <pc:docMk/>
            <pc:sldMk cId="730174615" sldId="294"/>
            <ac:spMk id="24" creationId="{E4890FD3-0F8E-F49F-83B7-25F7ED0FDE45}"/>
          </ac:spMkLst>
        </pc:spChg>
        <pc:spChg chg="del">
          <ac:chgData name="Peh, Wei Wooi" userId="5a9dfed8-259f-4e35-a7ff-052d448f3952" providerId="ADAL" clId="{6C47C720-D40D-4AAD-8816-08071F37F4AB}" dt="2024-10-02T04:17:31.547" v="19311" actId="478"/>
          <ac:spMkLst>
            <pc:docMk/>
            <pc:sldMk cId="730174615" sldId="294"/>
            <ac:spMk id="25" creationId="{85C575C5-A875-3472-2D1F-D235F9B2D490}"/>
          </ac:spMkLst>
        </pc:spChg>
        <pc:spChg chg="add mod">
          <ac:chgData name="Peh, Wei Wooi" userId="5a9dfed8-259f-4e35-a7ff-052d448f3952" providerId="ADAL" clId="{6C47C720-D40D-4AAD-8816-08071F37F4AB}" dt="2024-10-02T04:34:53.137" v="20341" actId="14100"/>
          <ac:spMkLst>
            <pc:docMk/>
            <pc:sldMk cId="730174615" sldId="294"/>
            <ac:spMk id="41" creationId="{8A6C5570-B6D6-1FB5-5532-96F923FAB1D6}"/>
          </ac:spMkLst>
        </pc:spChg>
        <pc:spChg chg="add mod">
          <ac:chgData name="Peh, Wei Wooi" userId="5a9dfed8-259f-4e35-a7ff-052d448f3952" providerId="ADAL" clId="{6C47C720-D40D-4AAD-8816-08071F37F4AB}" dt="2024-10-02T04:35:06.174" v="20342" actId="1076"/>
          <ac:spMkLst>
            <pc:docMk/>
            <pc:sldMk cId="730174615" sldId="294"/>
            <ac:spMk id="43" creationId="{695B6C54-C1F7-1FB0-C565-B833B5235B37}"/>
          </ac:spMkLst>
        </pc:spChg>
        <pc:spChg chg="add mod">
          <ac:chgData name="Peh, Wei Wooi" userId="5a9dfed8-259f-4e35-a7ff-052d448f3952" providerId="ADAL" clId="{6C47C720-D40D-4AAD-8816-08071F37F4AB}" dt="2024-10-08T14:16:01.607" v="26398" actId="207"/>
          <ac:spMkLst>
            <pc:docMk/>
            <pc:sldMk cId="730174615" sldId="294"/>
            <ac:spMk id="45" creationId="{40500A89-9324-5AD5-2CBE-11A23ED15AC8}"/>
          </ac:spMkLst>
        </pc:spChg>
        <pc:spChg chg="add mod">
          <ac:chgData name="Peh, Wei Wooi" userId="5a9dfed8-259f-4e35-a7ff-052d448f3952" providerId="ADAL" clId="{6C47C720-D40D-4AAD-8816-08071F37F4AB}" dt="2024-10-02T04:44:19.429" v="21403" actId="1035"/>
          <ac:spMkLst>
            <pc:docMk/>
            <pc:sldMk cId="730174615" sldId="294"/>
            <ac:spMk id="46" creationId="{DAACB050-4919-876D-4E3E-58D678B8E08F}"/>
          </ac:spMkLst>
        </pc:spChg>
        <pc:grpChg chg="add del mod">
          <ac:chgData name="Peh, Wei Wooi" userId="5a9dfed8-259f-4e35-a7ff-052d448f3952" providerId="ADAL" clId="{6C47C720-D40D-4AAD-8816-08071F37F4AB}" dt="2024-10-02T04:23:47.411" v="19682" actId="165"/>
          <ac:grpSpMkLst>
            <pc:docMk/>
            <pc:sldMk cId="730174615" sldId="294"/>
            <ac:grpSpMk id="31" creationId="{5C637B55-58D9-72BF-AC77-01FDADD9C0C4}"/>
          </ac:grpSpMkLst>
        </pc:grpChg>
        <pc:picChg chg="add mod">
          <ac:chgData name="Peh, Wei Wooi" userId="5a9dfed8-259f-4e35-a7ff-052d448f3952" providerId="ADAL" clId="{6C47C720-D40D-4AAD-8816-08071F37F4AB}" dt="2024-10-08T14:12:27.292" v="26261" actId="1036"/>
          <ac:picMkLst>
            <pc:docMk/>
            <pc:sldMk cId="730174615" sldId="294"/>
            <ac:picMk id="2" creationId="{BD540621-A6BD-FE20-5961-0E3A6EAC9A36}"/>
          </ac:picMkLst>
        </pc:picChg>
        <pc:picChg chg="del">
          <ac:chgData name="Peh, Wei Wooi" userId="5a9dfed8-259f-4e35-a7ff-052d448f3952" providerId="ADAL" clId="{6C47C720-D40D-4AAD-8816-08071F37F4AB}" dt="2024-10-02T04:17:31.547" v="19311" actId="478"/>
          <ac:picMkLst>
            <pc:docMk/>
            <pc:sldMk cId="730174615" sldId="294"/>
            <ac:picMk id="3" creationId="{E8E364F6-B85A-B1E2-C015-44C86C09582F}"/>
          </ac:picMkLst>
        </pc:picChg>
        <pc:picChg chg="del">
          <ac:chgData name="Peh, Wei Wooi" userId="5a9dfed8-259f-4e35-a7ff-052d448f3952" providerId="ADAL" clId="{6C47C720-D40D-4AAD-8816-08071F37F4AB}" dt="2024-10-02T04:17:31.547" v="19311" actId="478"/>
          <ac:picMkLst>
            <pc:docMk/>
            <pc:sldMk cId="730174615" sldId="294"/>
            <ac:picMk id="4" creationId="{72C9F636-9E90-B598-3703-1FB42130C256}"/>
          </ac:picMkLst>
        </pc:picChg>
        <pc:picChg chg="del">
          <ac:chgData name="Peh, Wei Wooi" userId="5a9dfed8-259f-4e35-a7ff-052d448f3952" providerId="ADAL" clId="{6C47C720-D40D-4AAD-8816-08071F37F4AB}" dt="2024-10-02T04:17:31.547" v="19311" actId="478"/>
          <ac:picMkLst>
            <pc:docMk/>
            <pc:sldMk cId="730174615" sldId="294"/>
            <ac:picMk id="5" creationId="{DCD16522-5658-B2FA-8A7C-2090CD8CECA4}"/>
          </ac:picMkLst>
        </pc:picChg>
        <pc:picChg chg="add mod">
          <ac:chgData name="Peh, Wei Wooi" userId="5a9dfed8-259f-4e35-a7ff-052d448f3952" providerId="ADAL" clId="{6C47C720-D40D-4AAD-8816-08071F37F4AB}" dt="2024-10-02T04:18:09.953" v="19339" actId="1076"/>
          <ac:picMkLst>
            <pc:docMk/>
            <pc:sldMk cId="730174615" sldId="294"/>
            <ac:picMk id="6" creationId="{6F4B369E-D6CD-570C-8CA2-B6B898E418B2}"/>
          </ac:picMkLst>
        </pc:picChg>
        <pc:picChg chg="del">
          <ac:chgData name="Peh, Wei Wooi" userId="5a9dfed8-259f-4e35-a7ff-052d448f3952" providerId="ADAL" clId="{6C47C720-D40D-4AAD-8816-08071F37F4AB}" dt="2024-10-02T04:17:31.547" v="19311" actId="478"/>
          <ac:picMkLst>
            <pc:docMk/>
            <pc:sldMk cId="730174615" sldId="294"/>
            <ac:picMk id="7" creationId="{47EFB5FB-4B27-8B7F-4B4F-455757C29D30}"/>
          </ac:picMkLst>
        </pc:picChg>
        <pc:picChg chg="add mod">
          <ac:chgData name="Peh, Wei Wooi" userId="5a9dfed8-259f-4e35-a7ff-052d448f3952" providerId="ADAL" clId="{6C47C720-D40D-4AAD-8816-08071F37F4AB}" dt="2024-10-02T04:18:11.849" v="19340" actId="1076"/>
          <ac:picMkLst>
            <pc:docMk/>
            <pc:sldMk cId="730174615" sldId="294"/>
            <ac:picMk id="8" creationId="{A0634241-6C6D-7F56-BF60-E8E259937311}"/>
          </ac:picMkLst>
        </pc:picChg>
        <pc:picChg chg="add mod">
          <ac:chgData name="Peh, Wei Wooi" userId="5a9dfed8-259f-4e35-a7ff-052d448f3952" providerId="ADAL" clId="{6C47C720-D40D-4AAD-8816-08071F37F4AB}" dt="2024-10-02T04:18:13.777" v="19341" actId="1076"/>
          <ac:picMkLst>
            <pc:docMk/>
            <pc:sldMk cId="730174615" sldId="294"/>
            <ac:picMk id="9" creationId="{2D57CF42-31CD-7F4A-A9A1-0095568A93DD}"/>
          </ac:picMkLst>
        </pc:picChg>
        <pc:picChg chg="add mod">
          <ac:chgData name="Peh, Wei Wooi" userId="5a9dfed8-259f-4e35-a7ff-052d448f3952" providerId="ADAL" clId="{6C47C720-D40D-4AAD-8816-08071F37F4AB}" dt="2024-10-02T04:18:19.531" v="19343" actId="1076"/>
          <ac:picMkLst>
            <pc:docMk/>
            <pc:sldMk cId="730174615" sldId="294"/>
            <ac:picMk id="10" creationId="{DC5A0375-8135-A2B4-512D-5FFC21572F84}"/>
          </ac:picMkLst>
        </pc:picChg>
        <pc:picChg chg="add mod">
          <ac:chgData name="Peh, Wei Wooi" userId="5a9dfed8-259f-4e35-a7ff-052d448f3952" providerId="ADAL" clId="{6C47C720-D40D-4AAD-8816-08071F37F4AB}" dt="2024-10-02T04:18:17.765" v="19342" actId="1076"/>
          <ac:picMkLst>
            <pc:docMk/>
            <pc:sldMk cId="730174615" sldId="294"/>
            <ac:picMk id="12" creationId="{FF2CF627-40B9-5BF4-BC42-33137098A067}"/>
          </ac:picMkLst>
        </pc:picChg>
        <pc:picChg chg="add mod">
          <ac:chgData name="Peh, Wei Wooi" userId="5a9dfed8-259f-4e35-a7ff-052d448f3952" providerId="ADAL" clId="{6C47C720-D40D-4AAD-8816-08071F37F4AB}" dt="2024-10-02T04:18:21.540" v="19344" actId="1076"/>
          <ac:picMkLst>
            <pc:docMk/>
            <pc:sldMk cId="730174615" sldId="294"/>
            <ac:picMk id="14" creationId="{FB76A5E4-EBA6-DBCB-E7C2-022768709A96}"/>
          </ac:picMkLst>
        </pc:picChg>
        <pc:picChg chg="del">
          <ac:chgData name="Peh, Wei Wooi" userId="5a9dfed8-259f-4e35-a7ff-052d448f3952" providerId="ADAL" clId="{6C47C720-D40D-4AAD-8816-08071F37F4AB}" dt="2024-10-02T04:17:31.547" v="19311" actId="478"/>
          <ac:picMkLst>
            <pc:docMk/>
            <pc:sldMk cId="730174615" sldId="294"/>
            <ac:picMk id="16" creationId="{06763160-A5D4-31DB-DE2C-F797A88C6414}"/>
          </ac:picMkLst>
        </pc:picChg>
        <pc:picChg chg="del">
          <ac:chgData name="Peh, Wei Wooi" userId="5a9dfed8-259f-4e35-a7ff-052d448f3952" providerId="ADAL" clId="{6C47C720-D40D-4AAD-8816-08071F37F4AB}" dt="2024-10-02T04:17:31.547" v="19311" actId="478"/>
          <ac:picMkLst>
            <pc:docMk/>
            <pc:sldMk cId="730174615" sldId="294"/>
            <ac:picMk id="21" creationId="{8FB1844F-07BA-3DBF-2EEB-1193EAB86DFA}"/>
          </ac:picMkLst>
        </pc:picChg>
        <pc:picChg chg="add del mod">
          <ac:chgData name="Peh, Wei Wooi" userId="5a9dfed8-259f-4e35-a7ff-052d448f3952" providerId="ADAL" clId="{6C47C720-D40D-4AAD-8816-08071F37F4AB}" dt="2024-10-02T04:19:30.898" v="19370" actId="478"/>
          <ac:picMkLst>
            <pc:docMk/>
            <pc:sldMk cId="730174615" sldId="294"/>
            <ac:picMk id="26" creationId="{F011C775-A811-C307-B99B-FEA701603B6D}"/>
          </ac:picMkLst>
        </pc:picChg>
        <pc:picChg chg="add mod">
          <ac:chgData name="Peh, Wei Wooi" userId="5a9dfed8-259f-4e35-a7ff-052d448f3952" providerId="ADAL" clId="{6C47C720-D40D-4AAD-8816-08071F37F4AB}" dt="2024-10-02T04:20:36.049" v="19461" actId="1038"/>
          <ac:picMkLst>
            <pc:docMk/>
            <pc:sldMk cId="730174615" sldId="294"/>
            <ac:picMk id="27" creationId="{F6EA3951-5AB0-130E-C19E-55040ACF4347}"/>
          </ac:picMkLst>
        </pc:picChg>
        <pc:picChg chg="add mod">
          <ac:chgData name="Peh, Wei Wooi" userId="5a9dfed8-259f-4e35-a7ff-052d448f3952" providerId="ADAL" clId="{6C47C720-D40D-4AAD-8816-08071F37F4AB}" dt="2024-10-02T04:19:28.236" v="19369"/>
          <ac:picMkLst>
            <pc:docMk/>
            <pc:sldMk cId="730174615" sldId="294"/>
            <ac:picMk id="28" creationId="{52702F11-9CE3-D591-8C58-FD6FB505A9D2}"/>
          </ac:picMkLst>
        </pc:picChg>
        <pc:picChg chg="add mod">
          <ac:chgData name="Peh, Wei Wooi" userId="5a9dfed8-259f-4e35-a7ff-052d448f3952" providerId="ADAL" clId="{6C47C720-D40D-4AAD-8816-08071F37F4AB}" dt="2024-10-02T04:19:28.236" v="19369"/>
          <ac:picMkLst>
            <pc:docMk/>
            <pc:sldMk cId="730174615" sldId="294"/>
            <ac:picMk id="29" creationId="{05351FE4-FCE4-2637-38AE-F60F4E1062B1}"/>
          </ac:picMkLst>
        </pc:picChg>
        <pc:picChg chg="add mod">
          <ac:chgData name="Peh, Wei Wooi" userId="5a9dfed8-259f-4e35-a7ff-052d448f3952" providerId="ADAL" clId="{6C47C720-D40D-4AAD-8816-08071F37F4AB}" dt="2024-10-02T04:22:02.168" v="19529" actId="1076"/>
          <ac:picMkLst>
            <pc:docMk/>
            <pc:sldMk cId="730174615" sldId="294"/>
            <ac:picMk id="30" creationId="{90C5D285-C736-760F-0E3C-B1FAC82610FC}"/>
          </ac:picMkLst>
        </pc:picChg>
        <pc:picChg chg="mod topLvl">
          <ac:chgData name="Peh, Wei Wooi" userId="5a9dfed8-259f-4e35-a7ff-052d448f3952" providerId="ADAL" clId="{6C47C720-D40D-4AAD-8816-08071F37F4AB}" dt="2024-10-02T04:23:47.411" v="19682" actId="165"/>
          <ac:picMkLst>
            <pc:docMk/>
            <pc:sldMk cId="730174615" sldId="294"/>
            <ac:picMk id="32" creationId="{2C4A400D-CA43-99AD-559E-014767BDD6FE}"/>
          </ac:picMkLst>
        </pc:picChg>
        <pc:picChg chg="mod topLvl">
          <ac:chgData name="Peh, Wei Wooi" userId="5a9dfed8-259f-4e35-a7ff-052d448f3952" providerId="ADAL" clId="{6C47C720-D40D-4AAD-8816-08071F37F4AB}" dt="2024-10-02T04:23:47.411" v="19682" actId="165"/>
          <ac:picMkLst>
            <pc:docMk/>
            <pc:sldMk cId="730174615" sldId="294"/>
            <ac:picMk id="33" creationId="{8AA3081F-9BA0-27B7-C59D-941BC995FC42}"/>
          </ac:picMkLst>
        </pc:picChg>
        <pc:picChg chg="mod topLvl">
          <ac:chgData name="Peh, Wei Wooi" userId="5a9dfed8-259f-4e35-a7ff-052d448f3952" providerId="ADAL" clId="{6C47C720-D40D-4AAD-8816-08071F37F4AB}" dt="2024-10-02T04:23:47.411" v="19682" actId="165"/>
          <ac:picMkLst>
            <pc:docMk/>
            <pc:sldMk cId="730174615" sldId="294"/>
            <ac:picMk id="34" creationId="{9D7C74A4-1D94-D89F-D2CE-EA3F6AC37436}"/>
          </ac:picMkLst>
        </pc:picChg>
        <pc:picChg chg="mod topLvl">
          <ac:chgData name="Peh, Wei Wooi" userId="5a9dfed8-259f-4e35-a7ff-052d448f3952" providerId="ADAL" clId="{6C47C720-D40D-4AAD-8816-08071F37F4AB}" dt="2024-10-02T04:23:47.411" v="19682" actId="165"/>
          <ac:picMkLst>
            <pc:docMk/>
            <pc:sldMk cId="730174615" sldId="294"/>
            <ac:picMk id="35" creationId="{C58DC813-C42A-B6A2-8140-E33F60AA9B88}"/>
          </ac:picMkLst>
        </pc:picChg>
        <pc:picChg chg="mod topLvl">
          <ac:chgData name="Peh, Wei Wooi" userId="5a9dfed8-259f-4e35-a7ff-052d448f3952" providerId="ADAL" clId="{6C47C720-D40D-4AAD-8816-08071F37F4AB}" dt="2024-10-02T04:23:47.411" v="19682" actId="165"/>
          <ac:picMkLst>
            <pc:docMk/>
            <pc:sldMk cId="730174615" sldId="294"/>
            <ac:picMk id="36" creationId="{A3236B4E-3997-26E9-1550-0B8AE0EE3CDF}"/>
          </ac:picMkLst>
        </pc:picChg>
        <pc:picChg chg="mod topLvl">
          <ac:chgData name="Peh, Wei Wooi" userId="5a9dfed8-259f-4e35-a7ff-052d448f3952" providerId="ADAL" clId="{6C47C720-D40D-4AAD-8816-08071F37F4AB}" dt="2024-10-02T04:23:47.411" v="19682" actId="165"/>
          <ac:picMkLst>
            <pc:docMk/>
            <pc:sldMk cId="730174615" sldId="294"/>
            <ac:picMk id="37" creationId="{B102F1AF-2C16-9451-8005-4E4BA71B9A2B}"/>
          </ac:picMkLst>
        </pc:picChg>
        <pc:picChg chg="mod topLvl">
          <ac:chgData name="Peh, Wei Wooi" userId="5a9dfed8-259f-4e35-a7ff-052d448f3952" providerId="ADAL" clId="{6C47C720-D40D-4AAD-8816-08071F37F4AB}" dt="2024-10-02T04:23:47.411" v="19682" actId="165"/>
          <ac:picMkLst>
            <pc:docMk/>
            <pc:sldMk cId="730174615" sldId="294"/>
            <ac:picMk id="38" creationId="{4894B02B-29C2-F446-317A-0E48EA675FCB}"/>
          </ac:picMkLst>
        </pc:picChg>
        <pc:picChg chg="add mod">
          <ac:chgData name="Peh, Wei Wooi" userId="5a9dfed8-259f-4e35-a7ff-052d448f3952" providerId="ADAL" clId="{6C47C720-D40D-4AAD-8816-08071F37F4AB}" dt="2024-10-02T04:27:34.632" v="19919" actId="1076"/>
          <ac:picMkLst>
            <pc:docMk/>
            <pc:sldMk cId="730174615" sldId="294"/>
            <ac:picMk id="40" creationId="{D5B2290F-F6F8-8B1A-EBC3-247C10C913EB}"/>
          </ac:picMkLst>
        </pc:picChg>
        <pc:picChg chg="add mod">
          <ac:chgData name="Peh, Wei Wooi" userId="5a9dfed8-259f-4e35-a7ff-052d448f3952" providerId="ADAL" clId="{6C47C720-D40D-4AAD-8816-08071F37F4AB}" dt="2024-10-02T04:35:06.174" v="20342" actId="1076"/>
          <ac:picMkLst>
            <pc:docMk/>
            <pc:sldMk cId="730174615" sldId="294"/>
            <ac:picMk id="42" creationId="{EC511A83-C90D-A58A-D1A3-76CEF41DEED2}"/>
          </ac:picMkLst>
        </pc:picChg>
        <pc:picChg chg="add mod">
          <ac:chgData name="Peh, Wei Wooi" userId="5a9dfed8-259f-4e35-a7ff-052d448f3952" providerId="ADAL" clId="{6C47C720-D40D-4AAD-8816-08071F37F4AB}" dt="2024-10-02T04:35:23.995" v="20346" actId="208"/>
          <ac:picMkLst>
            <pc:docMk/>
            <pc:sldMk cId="730174615" sldId="294"/>
            <ac:picMk id="44" creationId="{63F092A2-E897-D3F2-96A5-27086206430C}"/>
          </ac:picMkLst>
        </pc:picChg>
        <pc:picChg chg="del">
          <ac:chgData name="Peh, Wei Wooi" userId="5a9dfed8-259f-4e35-a7ff-052d448f3952" providerId="ADAL" clId="{6C47C720-D40D-4AAD-8816-08071F37F4AB}" dt="2024-10-02T04:17:31.547" v="19311" actId="478"/>
          <ac:picMkLst>
            <pc:docMk/>
            <pc:sldMk cId="730174615" sldId="294"/>
            <ac:picMk id="1025" creationId="{977622A7-00FF-146C-B3D9-3BE60C109624}"/>
          </ac:picMkLst>
        </pc:picChg>
        <pc:picChg chg="del">
          <ac:chgData name="Peh, Wei Wooi" userId="5a9dfed8-259f-4e35-a7ff-052d448f3952" providerId="ADAL" clId="{6C47C720-D40D-4AAD-8816-08071F37F4AB}" dt="2024-10-02T04:17:31.547" v="19311" actId="478"/>
          <ac:picMkLst>
            <pc:docMk/>
            <pc:sldMk cId="730174615" sldId="294"/>
            <ac:picMk id="1026" creationId="{F2E0C773-9439-DC87-39BA-80FAAFFA6CF8}"/>
          </ac:picMkLst>
        </pc:picChg>
        <pc:picChg chg="del">
          <ac:chgData name="Peh, Wei Wooi" userId="5a9dfed8-259f-4e35-a7ff-052d448f3952" providerId="ADAL" clId="{6C47C720-D40D-4AAD-8816-08071F37F4AB}" dt="2024-10-02T04:17:31.547" v="19311" actId="478"/>
          <ac:picMkLst>
            <pc:docMk/>
            <pc:sldMk cId="730174615" sldId="294"/>
            <ac:picMk id="1027" creationId="{A112AC84-73CA-FDAB-DA48-484A6D49F073}"/>
          </ac:picMkLst>
        </pc:picChg>
        <pc:picChg chg="del">
          <ac:chgData name="Peh, Wei Wooi" userId="5a9dfed8-259f-4e35-a7ff-052d448f3952" providerId="ADAL" clId="{6C47C720-D40D-4AAD-8816-08071F37F4AB}" dt="2024-10-02T04:17:31.547" v="19311" actId="478"/>
          <ac:picMkLst>
            <pc:docMk/>
            <pc:sldMk cId="730174615" sldId="294"/>
            <ac:picMk id="1028" creationId="{142F89DD-CC1F-B39A-9564-BA7FD972A852}"/>
          </ac:picMkLst>
        </pc:picChg>
        <pc:picChg chg="del">
          <ac:chgData name="Peh, Wei Wooi" userId="5a9dfed8-259f-4e35-a7ff-052d448f3952" providerId="ADAL" clId="{6C47C720-D40D-4AAD-8816-08071F37F4AB}" dt="2024-10-02T04:17:31.547" v="19311" actId="478"/>
          <ac:picMkLst>
            <pc:docMk/>
            <pc:sldMk cId="730174615" sldId="294"/>
            <ac:picMk id="1029" creationId="{CC695E49-F4DC-F085-210C-F14C525EF70F}"/>
          </ac:picMkLst>
        </pc:picChg>
        <pc:picChg chg="del">
          <ac:chgData name="Peh, Wei Wooi" userId="5a9dfed8-259f-4e35-a7ff-052d448f3952" providerId="ADAL" clId="{6C47C720-D40D-4AAD-8816-08071F37F4AB}" dt="2024-10-02T04:17:31.547" v="19311" actId="478"/>
          <ac:picMkLst>
            <pc:docMk/>
            <pc:sldMk cId="730174615" sldId="294"/>
            <ac:picMk id="1030" creationId="{7D46E0DC-32D4-EF64-C424-A5C7522750AA}"/>
          </ac:picMkLst>
        </pc:picChg>
      </pc:sldChg>
      <pc:sldChg chg="addSp delSp modSp add mod">
        <pc:chgData name="Peh, Wei Wooi" userId="5a9dfed8-259f-4e35-a7ff-052d448f3952" providerId="ADAL" clId="{6C47C720-D40D-4AAD-8816-08071F37F4AB}" dt="2024-10-02T04:44:35.320" v="21404" actId="1076"/>
        <pc:sldMkLst>
          <pc:docMk/>
          <pc:sldMk cId="1827102989" sldId="295"/>
        </pc:sldMkLst>
        <pc:spChg chg="add mod">
          <ac:chgData name="Peh, Wei Wooi" userId="5a9dfed8-259f-4e35-a7ff-052d448f3952" providerId="ADAL" clId="{6C47C720-D40D-4AAD-8816-08071F37F4AB}" dt="2024-10-02T04:44:14.417" v="21369" actId="1076"/>
          <ac:spMkLst>
            <pc:docMk/>
            <pc:sldMk cId="1827102989" sldId="295"/>
            <ac:spMk id="2" creationId="{C039F594-B044-5586-ED2C-8357EC67F271}"/>
          </ac:spMkLst>
        </pc:spChg>
        <pc:spChg chg="mod">
          <ac:chgData name="Peh, Wei Wooi" userId="5a9dfed8-259f-4e35-a7ff-052d448f3952" providerId="ADAL" clId="{6C47C720-D40D-4AAD-8816-08071F37F4AB}" dt="2024-10-02T04:42:15.505" v="20935" actId="1035"/>
          <ac:spMkLst>
            <pc:docMk/>
            <pc:sldMk cId="1827102989" sldId="295"/>
            <ac:spMk id="17" creationId="{7E6CDA84-CA35-3ED2-6C4C-01B4F07366A9}"/>
          </ac:spMkLst>
        </pc:spChg>
        <pc:spChg chg="mod">
          <ac:chgData name="Peh, Wei Wooi" userId="5a9dfed8-259f-4e35-a7ff-052d448f3952" providerId="ADAL" clId="{6C47C720-D40D-4AAD-8816-08071F37F4AB}" dt="2024-10-02T04:43:15.528" v="21269" actId="1036"/>
          <ac:spMkLst>
            <pc:docMk/>
            <pc:sldMk cId="1827102989" sldId="295"/>
            <ac:spMk id="41" creationId="{8A6C5570-B6D6-1FB5-5532-96F923FAB1D6}"/>
          </ac:spMkLst>
        </pc:spChg>
        <pc:spChg chg="mod">
          <ac:chgData name="Peh, Wei Wooi" userId="5a9dfed8-259f-4e35-a7ff-052d448f3952" providerId="ADAL" clId="{6C47C720-D40D-4AAD-8816-08071F37F4AB}" dt="2024-10-02T04:43:19.808" v="21311" actId="1036"/>
          <ac:spMkLst>
            <pc:docMk/>
            <pc:sldMk cId="1827102989" sldId="295"/>
            <ac:spMk id="43" creationId="{695B6C54-C1F7-1FB0-C565-B833B5235B37}"/>
          </ac:spMkLst>
        </pc:spChg>
        <pc:spChg chg="mod">
          <ac:chgData name="Peh, Wei Wooi" userId="5a9dfed8-259f-4e35-a7ff-052d448f3952" providerId="ADAL" clId="{6C47C720-D40D-4AAD-8816-08071F37F4AB}" dt="2024-10-02T04:43:25.632" v="21354" actId="1036"/>
          <ac:spMkLst>
            <pc:docMk/>
            <pc:sldMk cId="1827102989" sldId="295"/>
            <ac:spMk id="45" creationId="{40500A89-9324-5AD5-2CBE-11A23ED15AC8}"/>
          </ac:spMkLst>
        </pc:spChg>
        <pc:picChg chg="del">
          <ac:chgData name="Peh, Wei Wooi" userId="5a9dfed8-259f-4e35-a7ff-052d448f3952" providerId="ADAL" clId="{6C47C720-D40D-4AAD-8816-08071F37F4AB}" dt="2024-10-02T04:42:11.936" v="20913" actId="478"/>
          <ac:picMkLst>
            <pc:docMk/>
            <pc:sldMk cId="1827102989" sldId="295"/>
            <ac:picMk id="6" creationId="{6F4B369E-D6CD-570C-8CA2-B6B898E418B2}"/>
          </ac:picMkLst>
        </pc:picChg>
        <pc:picChg chg="del">
          <ac:chgData name="Peh, Wei Wooi" userId="5a9dfed8-259f-4e35-a7ff-052d448f3952" providerId="ADAL" clId="{6C47C720-D40D-4AAD-8816-08071F37F4AB}" dt="2024-10-02T04:42:11.936" v="20913" actId="478"/>
          <ac:picMkLst>
            <pc:docMk/>
            <pc:sldMk cId="1827102989" sldId="295"/>
            <ac:picMk id="8" creationId="{A0634241-6C6D-7F56-BF60-E8E259937311}"/>
          </ac:picMkLst>
        </pc:picChg>
        <pc:picChg chg="del">
          <ac:chgData name="Peh, Wei Wooi" userId="5a9dfed8-259f-4e35-a7ff-052d448f3952" providerId="ADAL" clId="{6C47C720-D40D-4AAD-8816-08071F37F4AB}" dt="2024-10-02T04:42:11.936" v="20913" actId="478"/>
          <ac:picMkLst>
            <pc:docMk/>
            <pc:sldMk cId="1827102989" sldId="295"/>
            <ac:picMk id="9" creationId="{2D57CF42-31CD-7F4A-A9A1-0095568A93DD}"/>
          </ac:picMkLst>
        </pc:picChg>
        <pc:picChg chg="del">
          <ac:chgData name="Peh, Wei Wooi" userId="5a9dfed8-259f-4e35-a7ff-052d448f3952" providerId="ADAL" clId="{6C47C720-D40D-4AAD-8816-08071F37F4AB}" dt="2024-10-02T04:42:11.936" v="20913" actId="478"/>
          <ac:picMkLst>
            <pc:docMk/>
            <pc:sldMk cId="1827102989" sldId="295"/>
            <ac:picMk id="10" creationId="{DC5A0375-8135-A2B4-512D-5FFC21572F84}"/>
          </ac:picMkLst>
        </pc:picChg>
        <pc:picChg chg="del">
          <ac:chgData name="Peh, Wei Wooi" userId="5a9dfed8-259f-4e35-a7ff-052d448f3952" providerId="ADAL" clId="{6C47C720-D40D-4AAD-8816-08071F37F4AB}" dt="2024-10-02T04:42:11.936" v="20913" actId="478"/>
          <ac:picMkLst>
            <pc:docMk/>
            <pc:sldMk cId="1827102989" sldId="295"/>
            <ac:picMk id="12" creationId="{FF2CF627-40B9-5BF4-BC42-33137098A067}"/>
          </ac:picMkLst>
        </pc:picChg>
        <pc:picChg chg="del">
          <ac:chgData name="Peh, Wei Wooi" userId="5a9dfed8-259f-4e35-a7ff-052d448f3952" providerId="ADAL" clId="{6C47C720-D40D-4AAD-8816-08071F37F4AB}" dt="2024-10-02T04:42:11.936" v="20913" actId="478"/>
          <ac:picMkLst>
            <pc:docMk/>
            <pc:sldMk cId="1827102989" sldId="295"/>
            <ac:picMk id="14" creationId="{FB76A5E4-EBA6-DBCB-E7C2-022768709A96}"/>
          </ac:picMkLst>
        </pc:picChg>
        <pc:picChg chg="mod">
          <ac:chgData name="Peh, Wei Wooi" userId="5a9dfed8-259f-4e35-a7ff-052d448f3952" providerId="ADAL" clId="{6C47C720-D40D-4AAD-8816-08071F37F4AB}" dt="2024-10-02T04:44:35.320" v="21404" actId="1076"/>
          <ac:picMkLst>
            <pc:docMk/>
            <pc:sldMk cId="1827102989" sldId="295"/>
            <ac:picMk id="27" creationId="{F6EA3951-5AB0-130E-C19E-55040ACF4347}"/>
          </ac:picMkLst>
        </pc:picChg>
        <pc:picChg chg="mod">
          <ac:chgData name="Peh, Wei Wooi" userId="5a9dfed8-259f-4e35-a7ff-052d448f3952" providerId="ADAL" clId="{6C47C720-D40D-4AAD-8816-08071F37F4AB}" dt="2024-10-02T04:42:37.727" v="21105" actId="1035"/>
          <ac:picMkLst>
            <pc:docMk/>
            <pc:sldMk cId="1827102989" sldId="295"/>
            <ac:picMk id="28" creationId="{52702F11-9CE3-D591-8C58-FD6FB505A9D2}"/>
          </ac:picMkLst>
        </pc:picChg>
        <pc:picChg chg="mod">
          <ac:chgData name="Peh, Wei Wooi" userId="5a9dfed8-259f-4e35-a7ff-052d448f3952" providerId="ADAL" clId="{6C47C720-D40D-4AAD-8816-08071F37F4AB}" dt="2024-10-02T04:42:45.403" v="21165" actId="1035"/>
          <ac:picMkLst>
            <pc:docMk/>
            <pc:sldMk cId="1827102989" sldId="295"/>
            <ac:picMk id="29" creationId="{05351FE4-FCE4-2637-38AE-F60F4E1062B1}"/>
          </ac:picMkLst>
        </pc:picChg>
        <pc:picChg chg="mod">
          <ac:chgData name="Peh, Wei Wooi" userId="5a9dfed8-259f-4e35-a7ff-052d448f3952" providerId="ADAL" clId="{6C47C720-D40D-4AAD-8816-08071F37F4AB}" dt="2024-10-02T04:42:31.141" v="21056" actId="1035"/>
          <ac:picMkLst>
            <pc:docMk/>
            <pc:sldMk cId="1827102989" sldId="295"/>
            <ac:picMk id="30" creationId="{90C5D285-C736-760F-0E3C-B1FAC82610FC}"/>
          </ac:picMkLst>
        </pc:picChg>
        <pc:picChg chg="mod">
          <ac:chgData name="Peh, Wei Wooi" userId="5a9dfed8-259f-4e35-a7ff-052d448f3952" providerId="ADAL" clId="{6C47C720-D40D-4AAD-8816-08071F37F4AB}" dt="2024-10-02T04:42:19.739" v="20959" actId="1035"/>
          <ac:picMkLst>
            <pc:docMk/>
            <pc:sldMk cId="1827102989" sldId="295"/>
            <ac:picMk id="32" creationId="{2C4A400D-CA43-99AD-559E-014767BDD6FE}"/>
          </ac:picMkLst>
        </pc:picChg>
        <pc:picChg chg="mod">
          <ac:chgData name="Peh, Wei Wooi" userId="5a9dfed8-259f-4e35-a7ff-052d448f3952" providerId="ADAL" clId="{6C47C720-D40D-4AAD-8816-08071F37F4AB}" dt="2024-10-02T04:42:23.084" v="20991" actId="1035"/>
          <ac:picMkLst>
            <pc:docMk/>
            <pc:sldMk cId="1827102989" sldId="295"/>
            <ac:picMk id="33" creationId="{8AA3081F-9BA0-27B7-C59D-941BC995FC42}"/>
          </ac:picMkLst>
        </pc:picChg>
        <pc:picChg chg="mod">
          <ac:chgData name="Peh, Wei Wooi" userId="5a9dfed8-259f-4e35-a7ff-052d448f3952" providerId="ADAL" clId="{6C47C720-D40D-4AAD-8816-08071F37F4AB}" dt="2024-10-02T04:42:34.402" v="21085" actId="1035"/>
          <ac:picMkLst>
            <pc:docMk/>
            <pc:sldMk cId="1827102989" sldId="295"/>
            <ac:picMk id="34" creationId="{9D7C74A4-1D94-D89F-D2CE-EA3F6AC37436}"/>
          </ac:picMkLst>
        </pc:picChg>
        <pc:picChg chg="mod">
          <ac:chgData name="Peh, Wei Wooi" userId="5a9dfed8-259f-4e35-a7ff-052d448f3952" providerId="ADAL" clId="{6C47C720-D40D-4AAD-8816-08071F37F4AB}" dt="2024-10-02T04:42:26.608" v="21030" actId="1035"/>
          <ac:picMkLst>
            <pc:docMk/>
            <pc:sldMk cId="1827102989" sldId="295"/>
            <ac:picMk id="35" creationId="{C58DC813-C42A-B6A2-8140-E33F60AA9B88}"/>
          </ac:picMkLst>
        </pc:picChg>
        <pc:picChg chg="mod">
          <ac:chgData name="Peh, Wei Wooi" userId="5a9dfed8-259f-4e35-a7ff-052d448f3952" providerId="ADAL" clId="{6C47C720-D40D-4AAD-8816-08071F37F4AB}" dt="2024-10-02T04:42:41.486" v="21138" actId="1035"/>
          <ac:picMkLst>
            <pc:docMk/>
            <pc:sldMk cId="1827102989" sldId="295"/>
            <ac:picMk id="36" creationId="{A3236B4E-3997-26E9-1550-0B8AE0EE3CDF}"/>
          </ac:picMkLst>
        </pc:picChg>
        <pc:picChg chg="mod">
          <ac:chgData name="Peh, Wei Wooi" userId="5a9dfed8-259f-4e35-a7ff-052d448f3952" providerId="ADAL" clId="{6C47C720-D40D-4AAD-8816-08071F37F4AB}" dt="2024-10-02T04:42:53.355" v="21224" actId="1035"/>
          <ac:picMkLst>
            <pc:docMk/>
            <pc:sldMk cId="1827102989" sldId="295"/>
            <ac:picMk id="37" creationId="{B102F1AF-2C16-9451-8005-4E4BA71B9A2B}"/>
          </ac:picMkLst>
        </pc:picChg>
        <pc:picChg chg="mod">
          <ac:chgData name="Peh, Wei Wooi" userId="5a9dfed8-259f-4e35-a7ff-052d448f3952" providerId="ADAL" clId="{6C47C720-D40D-4AAD-8816-08071F37F4AB}" dt="2024-10-02T04:42:49.829" v="21188" actId="1035"/>
          <ac:picMkLst>
            <pc:docMk/>
            <pc:sldMk cId="1827102989" sldId="295"/>
            <ac:picMk id="38" creationId="{4894B02B-29C2-F446-317A-0E48EA675FCB}"/>
          </ac:picMkLst>
        </pc:picChg>
        <pc:picChg chg="mod">
          <ac:chgData name="Peh, Wei Wooi" userId="5a9dfed8-259f-4e35-a7ff-052d448f3952" providerId="ADAL" clId="{6C47C720-D40D-4AAD-8816-08071F37F4AB}" dt="2024-10-02T04:43:03.701" v="21226" actId="1076"/>
          <ac:picMkLst>
            <pc:docMk/>
            <pc:sldMk cId="1827102989" sldId="295"/>
            <ac:picMk id="40" creationId="{D5B2290F-F6F8-8B1A-EBC3-247C10C913EB}"/>
          </ac:picMkLst>
        </pc:picChg>
        <pc:picChg chg="mod">
          <ac:chgData name="Peh, Wei Wooi" userId="5a9dfed8-259f-4e35-a7ff-052d448f3952" providerId="ADAL" clId="{6C47C720-D40D-4AAD-8816-08071F37F4AB}" dt="2024-10-02T04:43:06.449" v="21227" actId="1076"/>
          <ac:picMkLst>
            <pc:docMk/>
            <pc:sldMk cId="1827102989" sldId="295"/>
            <ac:picMk id="42" creationId="{EC511A83-C90D-A58A-D1A3-76CEF41DEED2}"/>
          </ac:picMkLst>
        </pc:picChg>
        <pc:picChg chg="mod">
          <ac:chgData name="Peh, Wei Wooi" userId="5a9dfed8-259f-4e35-a7ff-052d448f3952" providerId="ADAL" clId="{6C47C720-D40D-4AAD-8816-08071F37F4AB}" dt="2024-10-02T04:43:08.304" v="21228" actId="1076"/>
          <ac:picMkLst>
            <pc:docMk/>
            <pc:sldMk cId="1827102989" sldId="295"/>
            <ac:picMk id="44" creationId="{63F092A2-E897-D3F2-96A5-2708620643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E0D68-118C-014C-BFAA-AC1D491B3FA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35E00-E567-0B44-958E-ED2E7549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7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63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68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76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4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36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28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92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4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2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0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8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25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19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59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33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2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05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3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957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30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39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86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58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1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0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74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68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for a software company&#10;&#10;Description automatically generated with medium confidence">
            <a:extLst>
              <a:ext uri="{FF2B5EF4-FFF2-40B4-BE49-F238E27FC236}">
                <a16:creationId xmlns:a16="http://schemas.microsoft.com/office/drawing/2014/main" id="{C3D877B4-F084-90C0-03CE-625CF508F5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C14A59D-B042-587D-EF36-8697D3A67B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5998775" y="1592533"/>
            <a:ext cx="3776596" cy="592754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3600" b="1" kern="1200" dirty="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rPr>
              <a:t>TOPIC</a:t>
            </a:r>
            <a:endParaRPr lang="en-US" sz="2800" b="1" kern="1200" dirty="0">
              <a:solidFill>
                <a:srgbClr val="ED701A"/>
              </a:solidFill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CA6304E-3AB5-DFEA-98F9-A59BFF0974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 hasCustomPrompt="1"/>
          </p:nvPr>
        </p:nvSpPr>
        <p:spPr>
          <a:xfrm>
            <a:off x="5998775" y="361874"/>
            <a:ext cx="3776596" cy="120032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36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3600" b="1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3600" b="1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3600" b="1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36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SPEAKER</a:t>
            </a:r>
            <a:r>
              <a:rPr lang="en-US" b="0" dirty="0"/>
              <a:t> NAME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1986E-1184-C294-5CE3-26AE46E79A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3325813" y="326572"/>
            <a:ext cx="2446965" cy="22709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26939B-D9C0-FDAA-828C-AADDF16ED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9059" y="-58436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912165-F204-346F-47BB-05E2EAC71A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838200" y="1605219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F526B2-8B83-5A39-8BFA-BD80036946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C43FC-13DA-897F-85E6-A6C1CF65E5D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A orang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35DF7DFE-CF25-E0CF-7B50-0527F4A0EA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6" y="3369537"/>
            <a:ext cx="1550670" cy="2905760"/>
          </a:xfrm>
          <a:prstGeom prst="rect">
            <a:avLst/>
          </a:prstGeom>
        </p:spPr>
      </p:pic>
      <p:pic>
        <p:nvPicPr>
          <p:cNvPr id="16" name="Picture 15" descr="A tall thin metal object&#10;&#10;Description automatically generated with medium confidence">
            <a:extLst>
              <a:ext uri="{FF2B5EF4-FFF2-40B4-BE49-F238E27FC236}">
                <a16:creationId xmlns:a16="http://schemas.microsoft.com/office/drawing/2014/main" id="{57AF9461-36F9-1F14-0ACD-9EFB3246F1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98738" y="1690688"/>
            <a:ext cx="1125730" cy="4074595"/>
          </a:xfrm>
          <a:prstGeom prst="rect">
            <a:avLst/>
          </a:prstGeom>
        </p:spPr>
      </p:pic>
      <p:pic>
        <p:nvPicPr>
          <p:cNvPr id="17" name="Picture 16" descr="A blue and white jet&#10;&#10;Description automatically generated">
            <a:extLst>
              <a:ext uri="{FF2B5EF4-FFF2-40B4-BE49-F238E27FC236}">
                <a16:creationId xmlns:a16="http://schemas.microsoft.com/office/drawing/2014/main" id="{61EC2C55-8B9A-102A-A43C-0D2399A00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2008" y="3056070"/>
            <a:ext cx="1069686" cy="532155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B0B7969-5FE3-3296-4328-0CEADC9E66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 hasCustomPrompt="1"/>
          </p:nvPr>
        </p:nvSpPr>
        <p:spPr>
          <a:xfrm>
            <a:off x="841674" y="376585"/>
            <a:ext cx="10504487" cy="1257300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8800" b="1" dirty="0">
                <a:latin typeface="Montserrat" pitchFamily="2" charset="77"/>
              </a:rPr>
              <a:t>HEADING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A47D4E4-48D6-E4C6-190D-E8869C34D5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7305668" y="5985190"/>
            <a:ext cx="4356108" cy="317966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000" b="1" dirty="0">
                <a:latin typeface="Montserrat" pitchFamily="2" charset="77"/>
              </a:rPr>
              <a:t>SPEAKER </a:t>
            </a:r>
            <a:r>
              <a:rPr lang="en-US" sz="2000" b="0" dirty="0">
                <a:latin typeface="Montserrat" pitchFamily="2" charset="77"/>
              </a:rPr>
              <a:t>NAME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2A724B8-603A-9120-6ED2-7C86CE95FB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2" hasCustomPrompt="1"/>
          </p:nvPr>
        </p:nvSpPr>
        <p:spPr>
          <a:xfrm>
            <a:off x="7305675" y="6356350"/>
            <a:ext cx="4397375" cy="35083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84C888-C912-348F-CF2F-6433699F63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9059" y="-49200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B5571-8DC5-407F-D079-86A30A53A7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4294967295" hasCustomPrompt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F0FD9A-8A2F-A6A4-6993-EA76FE0F6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orange and white rectangular object&#10;&#10;Description automatically generated">
            <a:extLst>
              <a:ext uri="{FF2B5EF4-FFF2-40B4-BE49-F238E27FC236}">
                <a16:creationId xmlns:a16="http://schemas.microsoft.com/office/drawing/2014/main" id="{3EA78B03-BA42-8738-1D7B-CC88E791AB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9690" y="2386939"/>
            <a:ext cx="1799649" cy="4995389"/>
          </a:xfrm>
          <a:prstGeom prst="rect">
            <a:avLst/>
          </a:prstGeom>
        </p:spPr>
      </p:pic>
      <p:pic>
        <p:nvPicPr>
          <p:cNvPr id="14" name="Picture 13" descr="A grey object with a blue stripe&#10;&#10;Description automatically generated">
            <a:extLst>
              <a:ext uri="{FF2B5EF4-FFF2-40B4-BE49-F238E27FC236}">
                <a16:creationId xmlns:a16="http://schemas.microsoft.com/office/drawing/2014/main" id="{9ACB9327-5D65-9032-ADFD-6A525ACC6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793" y="3213950"/>
            <a:ext cx="1764009" cy="3933264"/>
          </a:xfrm>
          <a:prstGeom prst="rect">
            <a:avLst/>
          </a:prstGeom>
        </p:spPr>
      </p:pic>
      <p:pic>
        <p:nvPicPr>
          <p:cNvPr id="15" name="Picture 14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A2623CCA-8370-5B34-306A-C728E605E7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7890" y="4626472"/>
            <a:ext cx="1424454" cy="981442"/>
          </a:xfrm>
          <a:prstGeom prst="rect">
            <a:avLst/>
          </a:prstGeom>
        </p:spPr>
      </p:pic>
      <p:pic>
        <p:nvPicPr>
          <p:cNvPr id="16" name="Picture 15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152C427D-DC9B-3E4E-81D1-1A7A1E0748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79158" y="2702669"/>
            <a:ext cx="1424454" cy="981442"/>
          </a:xfrm>
          <a:prstGeom prst="rect">
            <a:avLst/>
          </a:prstGeom>
        </p:spPr>
      </p:pic>
      <p:pic>
        <p:nvPicPr>
          <p:cNvPr id="17" name="Picture 16" descr="A blue and white jet&#10;&#10;Description automatically generated">
            <a:extLst>
              <a:ext uri="{FF2B5EF4-FFF2-40B4-BE49-F238E27FC236}">
                <a16:creationId xmlns:a16="http://schemas.microsoft.com/office/drawing/2014/main" id="{89C5660E-21F2-6307-BF59-DE49342463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0773" y="3511959"/>
            <a:ext cx="1164689" cy="579418"/>
          </a:xfrm>
          <a:prstGeom prst="rect">
            <a:avLst/>
          </a:prstGeom>
        </p:spPr>
      </p:pic>
      <p:pic>
        <p:nvPicPr>
          <p:cNvPr id="18" name="Picture 17" descr="A blue and white jet&#10;&#10;Description automatically generated">
            <a:extLst>
              <a:ext uri="{FF2B5EF4-FFF2-40B4-BE49-F238E27FC236}">
                <a16:creationId xmlns:a16="http://schemas.microsoft.com/office/drawing/2014/main" id="{D4E12F3E-95D2-96B2-C42D-DE089FE472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1" y="5087925"/>
            <a:ext cx="1164689" cy="57941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A14FBB1-1032-E06E-0808-2AF80D7C3F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 hasCustomPrompt="1"/>
          </p:nvPr>
        </p:nvSpPr>
        <p:spPr>
          <a:xfrm>
            <a:off x="472739" y="576418"/>
            <a:ext cx="4813245" cy="6472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4000" b="1" dirty="0"/>
              <a:t>HEADING TWO</a:t>
            </a:r>
            <a:endParaRPr lang="en-US" dirty="0"/>
          </a:p>
        </p:txBody>
      </p:sp>
      <p:sp>
        <p:nvSpPr>
          <p:cNvPr id="21" name="Content Placeholder 22">
            <a:extLst>
              <a:ext uri="{FF2B5EF4-FFF2-40B4-BE49-F238E27FC236}">
                <a16:creationId xmlns:a16="http://schemas.microsoft.com/office/drawing/2014/main" id="{55BA7E4D-68ED-7955-9101-ED0704DF90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433804" y="5985190"/>
            <a:ext cx="4356108" cy="317966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000" b="1" dirty="0">
                <a:latin typeface="Montserrat" pitchFamily="2" charset="77"/>
              </a:rPr>
              <a:t>SPEAKER </a:t>
            </a:r>
            <a:r>
              <a:rPr lang="en-US" sz="2000" b="0" dirty="0">
                <a:latin typeface="Montserrat" pitchFamily="2" charset="77"/>
              </a:rPr>
              <a:t>NAME</a:t>
            </a:r>
            <a:endParaRPr lang="en-US" dirty="0"/>
          </a:p>
        </p:txBody>
      </p:sp>
      <p:sp>
        <p:nvSpPr>
          <p:cNvPr id="22" name="Content Placeholder 24">
            <a:extLst>
              <a:ext uri="{FF2B5EF4-FFF2-40B4-BE49-F238E27FC236}">
                <a16:creationId xmlns:a16="http://schemas.microsoft.com/office/drawing/2014/main" id="{72674DBB-30D9-5403-4E3E-B01D8228F3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2" hasCustomPrompt="1"/>
          </p:nvPr>
        </p:nvSpPr>
        <p:spPr>
          <a:xfrm>
            <a:off x="470755" y="6347114"/>
            <a:ext cx="4397375" cy="350838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864930-0BB1-2B75-A929-E1F37E0712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80851" y="-46278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 hasCustomPrompt="1"/>
          </p:nvPr>
        </p:nvSpPr>
        <p:spPr>
          <a:xfrm>
            <a:off x="1333056" y="1787640"/>
            <a:ext cx="4119713" cy="40622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400" dirty="0">
                <a:latin typeface="Montserrat" pitchFamily="2" charset="77"/>
              </a:rPr>
              <a:t>Points of the graphic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5667921" y="1787641"/>
            <a:ext cx="6368365" cy="40622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 dirty="0"/>
              <a:t>Insert Graphic or table here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42AACC-2F77-D8FA-84D5-25F4EE61631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A orange object with black background&#10;&#10;Description automatically generated">
            <a:extLst>
              <a:ext uri="{FF2B5EF4-FFF2-40B4-BE49-F238E27FC236}">
                <a16:creationId xmlns:a16="http://schemas.microsoft.com/office/drawing/2014/main" id="{511017A4-E1CA-CEB9-0F86-9DAF73795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90765"/>
            <a:ext cx="730956" cy="3082727"/>
          </a:xfrm>
          <a:prstGeom prst="rect">
            <a:avLst/>
          </a:prstGeom>
        </p:spPr>
      </p:pic>
      <p:pic>
        <p:nvPicPr>
          <p:cNvPr id="16" name="Picture 15" descr="A tall thin metal object&#10;&#10;Description automatically generated with medium confidence">
            <a:extLst>
              <a:ext uri="{FF2B5EF4-FFF2-40B4-BE49-F238E27FC236}">
                <a16:creationId xmlns:a16="http://schemas.microsoft.com/office/drawing/2014/main" id="{A6F03DBD-E9ED-7C9C-8337-C527441B08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13" y="1492676"/>
            <a:ext cx="1165485" cy="4218487"/>
          </a:xfrm>
          <a:prstGeom prst="rect">
            <a:avLst/>
          </a:prstGeom>
        </p:spPr>
      </p:pic>
      <p:pic>
        <p:nvPicPr>
          <p:cNvPr id="17" name="Picture 16" descr="A blue and black logo&#10;&#10;Description automatically generated">
            <a:extLst>
              <a:ext uri="{FF2B5EF4-FFF2-40B4-BE49-F238E27FC236}">
                <a16:creationId xmlns:a16="http://schemas.microsoft.com/office/drawing/2014/main" id="{4D75297A-370F-BB94-1178-EF06644498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400" y="4973406"/>
            <a:ext cx="1050290" cy="841007"/>
          </a:xfrm>
          <a:prstGeom prst="rect">
            <a:avLst/>
          </a:prstGeom>
        </p:spPr>
      </p:pic>
      <p:pic>
        <p:nvPicPr>
          <p:cNvPr id="18" name="Picture 17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5B456DCC-88F3-AE5F-385F-413D4C47B6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056" y="1787640"/>
            <a:ext cx="1050290" cy="723645"/>
          </a:xfrm>
          <a:prstGeom prst="rect">
            <a:avLst/>
          </a:prstGeom>
        </p:spPr>
      </p:pic>
      <p:sp>
        <p:nvSpPr>
          <p:cNvPr id="19" name="Content Placeholder 22">
            <a:extLst>
              <a:ext uri="{FF2B5EF4-FFF2-40B4-BE49-F238E27FC236}">
                <a16:creationId xmlns:a16="http://schemas.microsoft.com/office/drawing/2014/main" id="{63A551D5-1A20-AD00-86A4-785E8EC6CD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433804" y="5985190"/>
            <a:ext cx="4356108" cy="317966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000" b="1" dirty="0">
                <a:latin typeface="Montserrat" pitchFamily="2" charset="77"/>
              </a:rPr>
              <a:t>SPEAKER </a:t>
            </a:r>
            <a:r>
              <a:rPr lang="en-US" sz="2000" b="0" dirty="0">
                <a:latin typeface="Montserrat" pitchFamily="2" charset="77"/>
              </a:rPr>
              <a:t>NAME</a:t>
            </a:r>
            <a:endParaRPr lang="en-US" dirty="0"/>
          </a:p>
        </p:txBody>
      </p:sp>
      <p:sp>
        <p:nvSpPr>
          <p:cNvPr id="20" name="Content Placeholder 24">
            <a:extLst>
              <a:ext uri="{FF2B5EF4-FFF2-40B4-BE49-F238E27FC236}">
                <a16:creationId xmlns:a16="http://schemas.microsoft.com/office/drawing/2014/main" id="{622729EA-6F94-D607-3908-713C896932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2" hasCustomPrompt="1"/>
          </p:nvPr>
        </p:nvSpPr>
        <p:spPr>
          <a:xfrm>
            <a:off x="470755" y="6347114"/>
            <a:ext cx="4397375" cy="350838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19728" y="355890"/>
            <a:ext cx="10226964" cy="1037544"/>
          </a:xfrm>
        </p:spPr>
        <p:txBody>
          <a:bodyPr>
            <a:normAutofit/>
          </a:bodyPr>
          <a:lstStyle>
            <a:lvl1pPr algn="ctr">
              <a:defRPr sz="43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r>
              <a:rPr lang="en-US" b="1" dirty="0">
                <a:latin typeface="Montserrat" pitchFamily="2" charset="77"/>
              </a:rPr>
              <a:t>HEADING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for a software company&#10;&#10;Description automatically generated with medium confidence">
            <a:extLst>
              <a:ext uri="{FF2B5EF4-FFF2-40B4-BE49-F238E27FC236}">
                <a16:creationId xmlns:a16="http://schemas.microsoft.com/office/drawing/2014/main" id="{C3D877B4-F084-90C0-03CE-625CF508F5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1986E-1184-C294-5CE3-26AE46E79A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3325813" y="326572"/>
            <a:ext cx="2446965" cy="2270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57DAE-8995-5AA7-F24E-7D18963BA8C8}"/>
              </a:ext>
            </a:extLst>
          </p:cNvPr>
          <p:cNvSpPr txBox="1"/>
          <p:nvPr userDrawn="1"/>
        </p:nvSpPr>
        <p:spPr>
          <a:xfrm>
            <a:off x="6180513" y="488619"/>
            <a:ext cx="41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/>
                </a:solidFill>
                <a:latin typeface="Montserrat" pitchFamily="2" charset="77"/>
              </a:rPr>
              <a:t>THANK </a:t>
            </a:r>
            <a:r>
              <a:rPr lang="en-US" sz="6000" dirty="0">
                <a:solidFill>
                  <a:schemeClr val="bg2"/>
                </a:solidFill>
                <a:latin typeface="Montserrat" pitchFamily="2" charset="77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95030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EB0EB-08D8-9341-9F27-FE63F870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E273-BB1C-2842-BF96-F137E53B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451B-A8B5-AB4A-BF8B-05AA5BC40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B8F7-3CDC-9546-BEBE-4CC6469AA29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009C-A460-FE4B-92DF-057318FF7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11" Type="http://schemas.openxmlformats.org/officeDocument/2006/relationships/image" Target="../media/image16.svg"/><Relationship Id="rId5" Type="http://schemas.openxmlformats.org/officeDocument/2006/relationships/image" Target="../media/image19.png"/><Relationship Id="rId10" Type="http://schemas.openxmlformats.org/officeDocument/2006/relationships/image" Target="../media/image15.svg"/><Relationship Id="rId4" Type="http://schemas.openxmlformats.org/officeDocument/2006/relationships/image" Target="../media/image18.sv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2.png"/><Relationship Id="rId18" Type="http://schemas.openxmlformats.org/officeDocument/2006/relationships/image" Target="../media/image13.svg"/><Relationship Id="rId26" Type="http://schemas.openxmlformats.org/officeDocument/2006/relationships/image" Target="../media/image68.png"/><Relationship Id="rId3" Type="http://schemas.openxmlformats.org/officeDocument/2006/relationships/image" Target="../media/image50.png"/><Relationship Id="rId21" Type="http://schemas.openxmlformats.org/officeDocument/2006/relationships/image" Target="../media/image15.sv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17" Type="http://schemas.openxmlformats.org/officeDocument/2006/relationships/image" Target="../media/image12.png"/><Relationship Id="rId25" Type="http://schemas.openxmlformats.org/officeDocument/2006/relationships/image" Target="../media/image67.sv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61.svg"/><Relationship Id="rId20" Type="http://schemas.openxmlformats.org/officeDocument/2006/relationships/image" Target="../media/image16.svg"/><Relationship Id="rId29" Type="http://schemas.openxmlformats.org/officeDocument/2006/relationships/image" Target="../media/image7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66.png"/><Relationship Id="rId5" Type="http://schemas.openxmlformats.org/officeDocument/2006/relationships/image" Target="../media/image52.png"/><Relationship Id="rId15" Type="http://schemas.openxmlformats.org/officeDocument/2006/relationships/image" Target="../media/image60.png"/><Relationship Id="rId23" Type="http://schemas.openxmlformats.org/officeDocument/2006/relationships/image" Target="../media/image65.svg"/><Relationship Id="rId28" Type="http://schemas.openxmlformats.org/officeDocument/2006/relationships/image" Target="../media/image70.png"/><Relationship Id="rId10" Type="http://schemas.openxmlformats.org/officeDocument/2006/relationships/image" Target="../media/image57.svg"/><Relationship Id="rId19" Type="http://schemas.openxmlformats.org/officeDocument/2006/relationships/image" Target="../media/image14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3.svg"/><Relationship Id="rId22" Type="http://schemas.openxmlformats.org/officeDocument/2006/relationships/image" Target="../media/image64.png"/><Relationship Id="rId27" Type="http://schemas.openxmlformats.org/officeDocument/2006/relationships/image" Target="../media/image69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14.png"/><Relationship Id="rId18" Type="http://schemas.openxmlformats.org/officeDocument/2006/relationships/image" Target="../media/image66.png"/><Relationship Id="rId3" Type="http://schemas.openxmlformats.org/officeDocument/2006/relationships/image" Target="../media/image56.png"/><Relationship Id="rId21" Type="http://schemas.openxmlformats.org/officeDocument/2006/relationships/image" Target="../media/image69.svg"/><Relationship Id="rId7" Type="http://schemas.openxmlformats.org/officeDocument/2006/relationships/image" Target="../media/image62.png"/><Relationship Id="rId12" Type="http://schemas.openxmlformats.org/officeDocument/2006/relationships/image" Target="../media/image13.svg"/><Relationship Id="rId17" Type="http://schemas.openxmlformats.org/officeDocument/2006/relationships/image" Target="../media/image65.sv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11" Type="http://schemas.openxmlformats.org/officeDocument/2006/relationships/image" Target="../media/image12.png"/><Relationship Id="rId5" Type="http://schemas.openxmlformats.org/officeDocument/2006/relationships/image" Target="../media/image58.png"/><Relationship Id="rId15" Type="http://schemas.openxmlformats.org/officeDocument/2006/relationships/image" Target="../media/image15.svg"/><Relationship Id="rId23" Type="http://schemas.openxmlformats.org/officeDocument/2006/relationships/image" Target="../media/image71.svg"/><Relationship Id="rId10" Type="http://schemas.openxmlformats.org/officeDocument/2006/relationships/image" Target="../media/image61.svg"/><Relationship Id="rId19" Type="http://schemas.openxmlformats.org/officeDocument/2006/relationships/image" Target="../media/image67.svg"/><Relationship Id="rId4" Type="http://schemas.openxmlformats.org/officeDocument/2006/relationships/image" Target="../media/image57.svg"/><Relationship Id="rId9" Type="http://schemas.openxmlformats.org/officeDocument/2006/relationships/image" Target="../media/image60.png"/><Relationship Id="rId14" Type="http://schemas.openxmlformats.org/officeDocument/2006/relationships/image" Target="../media/image16.svg"/><Relationship Id="rId22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sv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67.svg"/><Relationship Id="rId5" Type="http://schemas.openxmlformats.org/officeDocument/2006/relationships/image" Target="../media/image14.png"/><Relationship Id="rId10" Type="http://schemas.openxmlformats.org/officeDocument/2006/relationships/image" Target="../media/image66.png"/><Relationship Id="rId4" Type="http://schemas.openxmlformats.org/officeDocument/2006/relationships/image" Target="../media/image13.svg"/><Relationship Id="rId9" Type="http://schemas.openxmlformats.org/officeDocument/2006/relationships/image" Target="../media/image6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984-ladybug-png-image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hyperlink" Target="https://www.cardiffians.co.uk/suburbs/splott_and_tremorfa.shtml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23.svg"/><Relationship Id="rId4" Type="http://schemas.openxmlformats.org/officeDocument/2006/relationships/image" Target="../media/image18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984-ladybug-png-image" TargetMode="External"/><Relationship Id="rId13" Type="http://schemas.openxmlformats.org/officeDocument/2006/relationships/image" Target="../media/image25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hyperlink" Target="https://www.cardiffians.co.uk/suburbs/splott_and_tremorfa.shtml" TargetMode="External"/><Relationship Id="rId5" Type="http://schemas.openxmlformats.org/officeDocument/2006/relationships/image" Target="../media/image19.png"/><Relationship Id="rId15" Type="http://schemas.openxmlformats.org/officeDocument/2006/relationships/image" Target="../media/image27.svg"/><Relationship Id="rId10" Type="http://schemas.openxmlformats.org/officeDocument/2006/relationships/image" Target="../media/image23.svg"/><Relationship Id="rId4" Type="http://schemas.openxmlformats.org/officeDocument/2006/relationships/image" Target="../media/image18.svg"/><Relationship Id="rId9" Type="http://schemas.openxmlformats.org/officeDocument/2006/relationships/image" Target="../media/image22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984-ladybug-png-image" TargetMode="External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17.png"/><Relationship Id="rId21" Type="http://schemas.openxmlformats.org/officeDocument/2006/relationships/image" Target="../media/image39.svg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hyperlink" Target="https://www.cardiffians.co.uk/suburbs/splott_and_tremorfa.shtml" TargetMode="External"/><Relationship Id="rId5" Type="http://schemas.openxmlformats.org/officeDocument/2006/relationships/image" Target="../media/image19.png"/><Relationship Id="rId15" Type="http://schemas.openxmlformats.org/officeDocument/2006/relationships/image" Target="../media/image33.svg"/><Relationship Id="rId10" Type="http://schemas.openxmlformats.org/officeDocument/2006/relationships/image" Target="../media/image23.svg"/><Relationship Id="rId19" Type="http://schemas.openxmlformats.org/officeDocument/2006/relationships/image" Target="../media/image37.svg"/><Relationship Id="rId4" Type="http://schemas.openxmlformats.org/officeDocument/2006/relationships/image" Target="../media/image18.svg"/><Relationship Id="rId9" Type="http://schemas.openxmlformats.org/officeDocument/2006/relationships/image" Target="../media/image22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984-ladybug-png-image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hyperlink" Target="https://www.cardiffians.co.uk/suburbs/splott_and_tremorfa.shtml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23.svg"/><Relationship Id="rId4" Type="http://schemas.openxmlformats.org/officeDocument/2006/relationships/image" Target="../media/image18.sv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984-ladybug-png-image" TargetMode="External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17.png"/><Relationship Id="rId21" Type="http://schemas.openxmlformats.org/officeDocument/2006/relationships/image" Target="../media/image49.svg"/><Relationship Id="rId7" Type="http://schemas.openxmlformats.org/officeDocument/2006/relationships/image" Target="../media/image21.pn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hyperlink" Target="https://www.cardiffians.co.uk/suburbs/splott_and_tremorfa.shtml" TargetMode="External"/><Relationship Id="rId5" Type="http://schemas.openxmlformats.org/officeDocument/2006/relationships/image" Target="../media/image19.png"/><Relationship Id="rId15" Type="http://schemas.openxmlformats.org/officeDocument/2006/relationships/image" Target="../media/image43.svg"/><Relationship Id="rId10" Type="http://schemas.openxmlformats.org/officeDocument/2006/relationships/image" Target="../media/image23.svg"/><Relationship Id="rId19" Type="http://schemas.openxmlformats.org/officeDocument/2006/relationships/image" Target="../media/image47.svg"/><Relationship Id="rId4" Type="http://schemas.openxmlformats.org/officeDocument/2006/relationships/image" Target="../media/image18.svg"/><Relationship Id="rId9" Type="http://schemas.openxmlformats.org/officeDocument/2006/relationships/image" Target="../media/image22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with glasses sitting at a table with his arms crossed&#10;&#10;Description automatically generated">
            <a:extLst>
              <a:ext uri="{FF2B5EF4-FFF2-40B4-BE49-F238E27FC236}">
                <a16:creationId xmlns:a16="http://schemas.microsoft.com/office/drawing/2014/main" id="{0BEA7121-981A-29B4-7FC3-0D0A19521B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alphaModFix amt="0"/>
          </a:blip>
          <a:srcRect t="10992" b="10992"/>
          <a:stretch>
            <a:fillRect/>
          </a:stretch>
        </p:blipFill>
        <p:spPr/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5A56386-3117-DD44-BEF4-CC1E225A26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8775" y="-713887"/>
            <a:ext cx="3776596" cy="592755"/>
          </a:xfrm>
        </p:spPr>
        <p:txBody>
          <a:bodyPr>
            <a:normAutofit/>
          </a:bodyPr>
          <a:lstStyle/>
          <a:p>
            <a:r>
              <a:rPr lang="en-US" sz="3200" dirty="0"/>
              <a:t>PEH WEI WOOI</a:t>
            </a:r>
          </a:p>
        </p:txBody>
      </p:sp>
      <p:pic>
        <p:nvPicPr>
          <p:cNvPr id="64" name="Graphic 63" descr="Saturn outline">
            <a:extLst>
              <a:ext uri="{FF2B5EF4-FFF2-40B4-BE49-F238E27FC236}">
                <a16:creationId xmlns:a16="http://schemas.microsoft.com/office/drawing/2014/main" id="{A075E5A4-25A3-7488-9788-F7A1E5ED0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0138" y="-6986669"/>
            <a:ext cx="1141388" cy="1141388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BB4D5CE6-741F-F1A7-53B7-0D9958A5E0CC}"/>
              </a:ext>
            </a:extLst>
          </p:cNvPr>
          <p:cNvGrpSpPr/>
          <p:nvPr/>
        </p:nvGrpSpPr>
        <p:grpSpPr>
          <a:xfrm>
            <a:off x="43079" y="-5131570"/>
            <a:ext cx="12025057" cy="2321355"/>
            <a:chOff x="43079" y="113016"/>
            <a:chExt cx="12025057" cy="2321355"/>
          </a:xfrm>
        </p:grpSpPr>
        <p:pic>
          <p:nvPicPr>
            <p:cNvPr id="82" name="Graphic 81" descr="Star with solid fill">
              <a:extLst>
                <a:ext uri="{FF2B5EF4-FFF2-40B4-BE49-F238E27FC236}">
                  <a16:creationId xmlns:a16="http://schemas.microsoft.com/office/drawing/2014/main" id="{5D92742C-9E61-7E4A-569B-EC0D326E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079" y="113016"/>
              <a:ext cx="630805" cy="630805"/>
            </a:xfrm>
            <a:prstGeom prst="rect">
              <a:avLst/>
            </a:prstGeom>
          </p:spPr>
        </p:pic>
        <p:pic>
          <p:nvPicPr>
            <p:cNvPr id="83" name="Graphic 82" descr="Star with solid fill">
              <a:extLst>
                <a:ext uri="{FF2B5EF4-FFF2-40B4-BE49-F238E27FC236}">
                  <a16:creationId xmlns:a16="http://schemas.microsoft.com/office/drawing/2014/main" id="{18212ECC-E2E0-86E6-6989-E77B0D631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4996" y="714225"/>
              <a:ext cx="526210" cy="526210"/>
            </a:xfrm>
            <a:prstGeom prst="rect">
              <a:avLst/>
            </a:prstGeom>
          </p:spPr>
        </p:pic>
        <p:pic>
          <p:nvPicPr>
            <p:cNvPr id="84" name="Graphic 83" descr="Star with solid fill">
              <a:extLst>
                <a:ext uri="{FF2B5EF4-FFF2-40B4-BE49-F238E27FC236}">
                  <a16:creationId xmlns:a16="http://schemas.microsoft.com/office/drawing/2014/main" id="{D556B18E-42AA-C1B7-AB01-3C20C1396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4440" y="471346"/>
              <a:ext cx="373810" cy="373810"/>
            </a:xfrm>
            <a:prstGeom prst="rect">
              <a:avLst/>
            </a:prstGeom>
          </p:spPr>
        </p:pic>
        <p:pic>
          <p:nvPicPr>
            <p:cNvPr id="85" name="Graphic 84" descr="Star with solid fill">
              <a:extLst>
                <a:ext uri="{FF2B5EF4-FFF2-40B4-BE49-F238E27FC236}">
                  <a16:creationId xmlns:a16="http://schemas.microsoft.com/office/drawing/2014/main" id="{E8FFF6D5-9E4A-B590-54B4-87BD03D2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91519">
              <a:off x="2628710" y="1462036"/>
              <a:ext cx="373810" cy="373810"/>
            </a:xfrm>
            <a:prstGeom prst="rect">
              <a:avLst/>
            </a:prstGeom>
          </p:spPr>
        </p:pic>
        <p:pic>
          <p:nvPicPr>
            <p:cNvPr id="86" name="Graphic 85" descr="Star with solid fill">
              <a:extLst>
                <a:ext uri="{FF2B5EF4-FFF2-40B4-BE49-F238E27FC236}">
                  <a16:creationId xmlns:a16="http://schemas.microsoft.com/office/drawing/2014/main" id="{C844ED75-7132-24B7-B745-6AB3166A3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0620844">
              <a:off x="1785599" y="1803566"/>
              <a:ext cx="630805" cy="630805"/>
            </a:xfrm>
            <a:prstGeom prst="rect">
              <a:avLst/>
            </a:prstGeom>
          </p:spPr>
        </p:pic>
        <p:pic>
          <p:nvPicPr>
            <p:cNvPr id="87" name="Graphic 86" descr="Star with solid fill">
              <a:extLst>
                <a:ext uri="{FF2B5EF4-FFF2-40B4-BE49-F238E27FC236}">
                  <a16:creationId xmlns:a16="http://schemas.microsoft.com/office/drawing/2014/main" id="{D2AF63E9-7F85-8340-9EDE-0192042A2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099836">
              <a:off x="11437331" y="1364299"/>
              <a:ext cx="630805" cy="630805"/>
            </a:xfrm>
            <a:prstGeom prst="rect">
              <a:avLst/>
            </a:prstGeom>
          </p:spPr>
        </p:pic>
        <p:pic>
          <p:nvPicPr>
            <p:cNvPr id="88" name="Graphic 87" descr="Star with solid fill">
              <a:extLst>
                <a:ext uri="{FF2B5EF4-FFF2-40B4-BE49-F238E27FC236}">
                  <a16:creationId xmlns:a16="http://schemas.microsoft.com/office/drawing/2014/main" id="{E70ABB26-3356-3CA0-EA4E-B2FFEF879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791709">
              <a:off x="11126562" y="423297"/>
              <a:ext cx="373810" cy="373810"/>
            </a:xfrm>
            <a:prstGeom prst="rect">
              <a:avLst/>
            </a:prstGeom>
          </p:spPr>
        </p:pic>
      </p:grpSp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4E33F689-A460-FAF5-FCF3-82D8B4C13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323863">
            <a:off x="5947872" y="-726932"/>
            <a:ext cx="237912" cy="237912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829DDCBB-6600-3072-41BE-F8F2F28FF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29606">
            <a:off x="9580107" y="-655446"/>
            <a:ext cx="458045" cy="458045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49629277-E3BE-839B-7D12-5FD7AA15A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415766">
            <a:off x="2004926" y="-343211"/>
            <a:ext cx="237912" cy="237912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6BCDF53-667F-A100-972F-92CAF1BAA00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8775" y="-15886129"/>
            <a:ext cx="3776596" cy="1483771"/>
          </a:xfrm>
        </p:spPr>
        <p:txBody>
          <a:bodyPr>
            <a:noAutofit/>
          </a:bodyPr>
          <a:lstStyle/>
          <a:p>
            <a:r>
              <a:rPr lang="en-US" sz="2400" dirty="0"/>
              <a:t>F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using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Shift Left, </a:t>
            </a:r>
            <a:r>
              <a:rPr lang="en-US" sz="2400" dirty="0"/>
              <a:t>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utomation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&amp; AI </a:t>
            </a:r>
            <a:r>
              <a:rPr lang="en-US" sz="2400" dirty="0"/>
              <a:t>S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olutions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 Elevating </a:t>
            </a:r>
            <a:r>
              <a:rPr lang="en-US" sz="2400" dirty="0"/>
              <a:t>T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esting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13771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A31E4D4-A6EA-ABF6-13E1-920CCB029DF6}"/>
              </a:ext>
            </a:extLst>
          </p:cNvPr>
          <p:cNvSpPr txBox="1">
            <a:spLocks/>
          </p:cNvSpPr>
          <p:nvPr/>
        </p:nvSpPr>
        <p:spPr>
          <a:xfrm>
            <a:off x="118032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PEH WEI WOOI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96E15D3-0E86-664B-32F2-947BD581C414}"/>
              </a:ext>
            </a:extLst>
          </p:cNvPr>
          <p:cNvSpPr txBox="1">
            <a:spLocks/>
          </p:cNvSpPr>
          <p:nvPr/>
        </p:nvSpPr>
        <p:spPr>
          <a:xfrm>
            <a:off x="133542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F55E7-21F2-90DF-080E-C6354A8635E7}"/>
              </a:ext>
            </a:extLst>
          </p:cNvPr>
          <p:cNvSpPr txBox="1"/>
          <p:nvPr/>
        </p:nvSpPr>
        <p:spPr>
          <a:xfrm>
            <a:off x="527050" y="374650"/>
            <a:ext cx="1140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E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levation</a:t>
            </a:r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 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of SDLC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349467C-40D9-E2E6-0490-CDAC6120A42D}"/>
              </a:ext>
            </a:extLst>
          </p:cNvPr>
          <p:cNvSpPr/>
          <p:nvPr/>
        </p:nvSpPr>
        <p:spPr>
          <a:xfrm>
            <a:off x="1574800" y="1154842"/>
            <a:ext cx="1746250" cy="768350"/>
          </a:xfrm>
          <a:prstGeom prst="homePlate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4">
                <a:shade val="15000"/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alpha val="0"/>
                  </a:schemeClr>
                </a:solidFill>
              </a:rPr>
              <a:t>Requirements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28CCEE5C-CA44-07EE-068B-F2ACD978E025}"/>
              </a:ext>
            </a:extLst>
          </p:cNvPr>
          <p:cNvSpPr/>
          <p:nvPr/>
        </p:nvSpPr>
        <p:spPr>
          <a:xfrm>
            <a:off x="3022600" y="1154842"/>
            <a:ext cx="1606550" cy="768349"/>
          </a:xfrm>
          <a:prstGeom prst="chevron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4">
                <a:shade val="15000"/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alpha val="0"/>
                  </a:schemeClr>
                </a:solidFill>
              </a:rPr>
              <a:t>Design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468AA167-AB57-7D48-311C-B781103C4D77}"/>
              </a:ext>
            </a:extLst>
          </p:cNvPr>
          <p:cNvSpPr/>
          <p:nvPr/>
        </p:nvSpPr>
        <p:spPr>
          <a:xfrm>
            <a:off x="4349750" y="1154841"/>
            <a:ext cx="1606550" cy="768349"/>
          </a:xfrm>
          <a:prstGeom prst="chevron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4">
                <a:shade val="15000"/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alpha val="0"/>
                  </a:schemeClr>
                </a:solidFill>
              </a:rPr>
              <a:t>Code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C37028A2-5E35-59B8-F392-35A2C5954B4A}"/>
              </a:ext>
            </a:extLst>
          </p:cNvPr>
          <p:cNvSpPr/>
          <p:nvPr/>
        </p:nvSpPr>
        <p:spPr>
          <a:xfrm>
            <a:off x="5676900" y="1154840"/>
            <a:ext cx="1606550" cy="768349"/>
          </a:xfrm>
          <a:prstGeom prst="chevron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4">
                <a:shade val="15000"/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alpha val="0"/>
                  </a:schemeClr>
                </a:solidFill>
              </a:rPr>
              <a:t>Test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537517F4-2F9B-524B-0F61-290BE409F9D2}"/>
              </a:ext>
            </a:extLst>
          </p:cNvPr>
          <p:cNvSpPr/>
          <p:nvPr/>
        </p:nvSpPr>
        <p:spPr>
          <a:xfrm>
            <a:off x="7004050" y="1158793"/>
            <a:ext cx="1689100" cy="768349"/>
          </a:xfrm>
          <a:prstGeom prst="chevron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4">
                <a:shade val="15000"/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alpha val="0"/>
                  </a:schemeClr>
                </a:solidFill>
              </a:rPr>
              <a:t>Deploy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2A732A63-A372-F13D-D608-51ECC4438A72}"/>
              </a:ext>
            </a:extLst>
          </p:cNvPr>
          <p:cNvSpPr/>
          <p:nvPr/>
        </p:nvSpPr>
        <p:spPr>
          <a:xfrm>
            <a:off x="8405813" y="1164299"/>
            <a:ext cx="2200273" cy="768349"/>
          </a:xfrm>
          <a:prstGeom prst="chevron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4">
                <a:shade val="15000"/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alpha val="0"/>
                  </a:schemeClr>
                </a:solidFill>
              </a:rPr>
              <a:t>Maintenance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F3531F-23D7-3795-49AB-90DF9F37F1F8}"/>
              </a:ext>
            </a:extLst>
          </p:cNvPr>
          <p:cNvSpPr/>
          <p:nvPr/>
        </p:nvSpPr>
        <p:spPr>
          <a:xfrm>
            <a:off x="1379489" y="1170123"/>
            <a:ext cx="9426334" cy="1078574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D40522-2D16-E466-1874-58EC8F764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8274" y="1691162"/>
            <a:ext cx="9760162" cy="3230107"/>
          </a:xfrm>
          <a:prstGeom prst="rect">
            <a:avLst/>
          </a:prstGeom>
        </p:spPr>
      </p:pic>
      <p:pic>
        <p:nvPicPr>
          <p:cNvPr id="3" name="Graphic 2" descr="Club Suit with solid fill">
            <a:extLst>
              <a:ext uri="{FF2B5EF4-FFF2-40B4-BE49-F238E27FC236}">
                <a16:creationId xmlns:a16="http://schemas.microsoft.com/office/drawing/2014/main" id="{B9434EE8-A2A0-A5D9-21BA-FFA2136EE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367950" y="-1223726"/>
            <a:ext cx="462000" cy="462000"/>
          </a:xfrm>
          <a:prstGeom prst="rect">
            <a:avLst/>
          </a:prstGeom>
        </p:spPr>
      </p:pic>
      <p:pic>
        <p:nvPicPr>
          <p:cNvPr id="4" name="Graphic 3" descr="Diamond Suit with solid fill">
            <a:extLst>
              <a:ext uri="{FF2B5EF4-FFF2-40B4-BE49-F238E27FC236}">
                <a16:creationId xmlns:a16="http://schemas.microsoft.com/office/drawing/2014/main" id="{121F6162-912D-9D73-0C9D-8C79127943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718902" y="-3238462"/>
            <a:ext cx="462000" cy="462000"/>
          </a:xfrm>
          <a:prstGeom prst="rect">
            <a:avLst/>
          </a:prstGeom>
        </p:spPr>
      </p:pic>
      <p:pic>
        <p:nvPicPr>
          <p:cNvPr id="5" name="Graphic 4" descr="Spade Suit with solid fill">
            <a:extLst>
              <a:ext uri="{FF2B5EF4-FFF2-40B4-BE49-F238E27FC236}">
                <a16:creationId xmlns:a16="http://schemas.microsoft.com/office/drawing/2014/main" id="{AC119CFB-96C2-BA71-9A43-439120460D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3661550" y="-3931060"/>
            <a:ext cx="462000" cy="462000"/>
          </a:xfrm>
          <a:prstGeom prst="rect">
            <a:avLst/>
          </a:prstGeom>
        </p:spPr>
      </p:pic>
      <p:pic>
        <p:nvPicPr>
          <p:cNvPr id="6" name="Graphic 5" descr="Heart with solid fill">
            <a:extLst>
              <a:ext uri="{FF2B5EF4-FFF2-40B4-BE49-F238E27FC236}">
                <a16:creationId xmlns:a16="http://schemas.microsoft.com/office/drawing/2014/main" id="{2A465BB3-3D08-2F31-462B-F97A908C36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4019550" y="-2212755"/>
            <a:ext cx="462000" cy="4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99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A31E4D4-A6EA-ABF6-13E1-920CCB029DF6}"/>
              </a:ext>
            </a:extLst>
          </p:cNvPr>
          <p:cNvSpPr txBox="1">
            <a:spLocks/>
          </p:cNvSpPr>
          <p:nvPr/>
        </p:nvSpPr>
        <p:spPr>
          <a:xfrm>
            <a:off x="118032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PEH WEI WOOI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96E15D3-0E86-664B-32F2-947BD581C414}"/>
              </a:ext>
            </a:extLst>
          </p:cNvPr>
          <p:cNvSpPr txBox="1">
            <a:spLocks/>
          </p:cNvSpPr>
          <p:nvPr/>
        </p:nvSpPr>
        <p:spPr>
          <a:xfrm>
            <a:off x="133542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F55E7-21F2-90DF-080E-C6354A8635E7}"/>
              </a:ext>
            </a:extLst>
          </p:cNvPr>
          <p:cNvSpPr txBox="1"/>
          <p:nvPr/>
        </p:nvSpPr>
        <p:spPr>
          <a:xfrm>
            <a:off x="527050" y="374650"/>
            <a:ext cx="1140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E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levation</a:t>
            </a:r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 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of SDLC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56D0A6-E714-BA6F-2393-3E36003BAA40}"/>
              </a:ext>
            </a:extLst>
          </p:cNvPr>
          <p:cNvSpPr txBox="1"/>
          <p:nvPr/>
        </p:nvSpPr>
        <p:spPr>
          <a:xfrm>
            <a:off x="1574800" y="2190558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Gathering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349467C-40D9-E2E6-0490-CDAC6120A42D}"/>
              </a:ext>
            </a:extLst>
          </p:cNvPr>
          <p:cNvSpPr/>
          <p:nvPr/>
        </p:nvSpPr>
        <p:spPr>
          <a:xfrm>
            <a:off x="1574800" y="1154842"/>
            <a:ext cx="1746250" cy="76835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Requirements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28CCEE5C-CA44-07EE-068B-F2ACD978E025}"/>
              </a:ext>
            </a:extLst>
          </p:cNvPr>
          <p:cNvSpPr/>
          <p:nvPr/>
        </p:nvSpPr>
        <p:spPr>
          <a:xfrm>
            <a:off x="3380408" y="1154842"/>
            <a:ext cx="160655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468AA167-AB57-7D48-311C-B781103C4D77}"/>
              </a:ext>
            </a:extLst>
          </p:cNvPr>
          <p:cNvSpPr/>
          <p:nvPr/>
        </p:nvSpPr>
        <p:spPr>
          <a:xfrm>
            <a:off x="4349750" y="1154841"/>
            <a:ext cx="160655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C37028A2-5E35-59B8-F392-35A2C5954B4A}"/>
              </a:ext>
            </a:extLst>
          </p:cNvPr>
          <p:cNvSpPr/>
          <p:nvPr/>
        </p:nvSpPr>
        <p:spPr>
          <a:xfrm>
            <a:off x="5676900" y="1154840"/>
            <a:ext cx="160655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537517F4-2F9B-524B-0F61-290BE409F9D2}"/>
              </a:ext>
            </a:extLst>
          </p:cNvPr>
          <p:cNvSpPr/>
          <p:nvPr/>
        </p:nvSpPr>
        <p:spPr>
          <a:xfrm>
            <a:off x="7004050" y="1158793"/>
            <a:ext cx="168910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Deploy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2A732A63-A372-F13D-D608-51ECC4438A72}"/>
              </a:ext>
            </a:extLst>
          </p:cNvPr>
          <p:cNvSpPr/>
          <p:nvPr/>
        </p:nvSpPr>
        <p:spPr>
          <a:xfrm>
            <a:off x="8405813" y="1164299"/>
            <a:ext cx="2200273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Maintenance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A42880-310D-4658-E71E-4858A1B52856}"/>
              </a:ext>
            </a:extLst>
          </p:cNvPr>
          <p:cNvSpPr/>
          <p:nvPr/>
        </p:nvSpPr>
        <p:spPr>
          <a:xfrm>
            <a:off x="10606086" y="1012619"/>
            <a:ext cx="199736" cy="1078574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D2A12-7BFE-F048-F680-5B5DF79C1ECE}"/>
              </a:ext>
            </a:extLst>
          </p:cNvPr>
          <p:cNvSpPr txBox="1"/>
          <p:nvPr/>
        </p:nvSpPr>
        <p:spPr>
          <a:xfrm>
            <a:off x="1574800" y="2636839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A0128-1509-EFF3-887A-DBC326A06217}"/>
              </a:ext>
            </a:extLst>
          </p:cNvPr>
          <p:cNvSpPr txBox="1"/>
          <p:nvPr/>
        </p:nvSpPr>
        <p:spPr>
          <a:xfrm>
            <a:off x="1574801" y="3089220"/>
            <a:ext cx="3132372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Categorization &amp; Prioritization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4258E-9707-3205-43C6-CEA0F8599478}"/>
              </a:ext>
            </a:extLst>
          </p:cNvPr>
          <p:cNvSpPr txBox="1"/>
          <p:nvPr/>
        </p:nvSpPr>
        <p:spPr>
          <a:xfrm>
            <a:off x="1574800" y="3547618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Validation &amp; Verification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E4716C-DFB7-7B8A-6D82-95CD64ED52FF}"/>
              </a:ext>
            </a:extLst>
          </p:cNvPr>
          <p:cNvSpPr txBox="1"/>
          <p:nvPr/>
        </p:nvSpPr>
        <p:spPr>
          <a:xfrm>
            <a:off x="1574800" y="3987883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Prediction &amp; Estimation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6E279-C19D-AC32-D880-2E8B26BBF2AC}"/>
              </a:ext>
            </a:extLst>
          </p:cNvPr>
          <p:cNvSpPr txBox="1"/>
          <p:nvPr/>
        </p:nvSpPr>
        <p:spPr>
          <a:xfrm>
            <a:off x="4837982" y="2190558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NLP Tools to analyse &amp; extract from unstructured data sources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5DA2B7-0EC5-3A94-CF8F-1A1B5EE5C0DF}"/>
              </a:ext>
            </a:extLst>
          </p:cNvPr>
          <p:cNvSpPr txBox="1"/>
          <p:nvPr/>
        </p:nvSpPr>
        <p:spPr>
          <a:xfrm>
            <a:off x="4837982" y="2636839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to provide sentiment &amp; pattern analysis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731E02-F15A-FF73-76CC-BB92FA966258}"/>
              </a:ext>
            </a:extLst>
          </p:cNvPr>
          <p:cNvSpPr txBox="1"/>
          <p:nvPr/>
        </p:nvSpPr>
        <p:spPr>
          <a:xfrm>
            <a:off x="4837982" y="3097016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models classify the requirements into different categories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641257-D101-7422-2E16-015AD1417B57}"/>
              </a:ext>
            </a:extLst>
          </p:cNvPr>
          <p:cNvSpPr txBox="1"/>
          <p:nvPr/>
        </p:nvSpPr>
        <p:spPr>
          <a:xfrm>
            <a:off x="4837982" y="3536528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AI-driven automation tools to validate &amp; verify the requirements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78732-FCBB-02FC-C6E9-0AD8AC56E358}"/>
              </a:ext>
            </a:extLst>
          </p:cNvPr>
          <p:cNvSpPr txBox="1"/>
          <p:nvPr/>
        </p:nvSpPr>
        <p:spPr>
          <a:xfrm>
            <a:off x="4837982" y="3993338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to forecast the effort, cost &amp; time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0469D8-4517-BFFF-A5CE-E37C15D5D05D}"/>
              </a:ext>
            </a:extLst>
          </p:cNvPr>
          <p:cNvSpPr/>
          <p:nvPr/>
        </p:nvSpPr>
        <p:spPr>
          <a:xfrm>
            <a:off x="3321050" y="1012619"/>
            <a:ext cx="7484772" cy="1078574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84063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17" grpId="0" animBg="1"/>
      <p:bldP spid="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A31E4D4-A6EA-ABF6-13E1-920CCB029DF6}"/>
              </a:ext>
            </a:extLst>
          </p:cNvPr>
          <p:cNvSpPr txBox="1">
            <a:spLocks/>
          </p:cNvSpPr>
          <p:nvPr/>
        </p:nvSpPr>
        <p:spPr>
          <a:xfrm>
            <a:off x="118032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PEH WEI WOOI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96E15D3-0E86-664B-32F2-947BD581C414}"/>
              </a:ext>
            </a:extLst>
          </p:cNvPr>
          <p:cNvSpPr txBox="1">
            <a:spLocks/>
          </p:cNvSpPr>
          <p:nvPr/>
        </p:nvSpPr>
        <p:spPr>
          <a:xfrm>
            <a:off x="133542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F55E7-21F2-90DF-080E-C6354A8635E7}"/>
              </a:ext>
            </a:extLst>
          </p:cNvPr>
          <p:cNvSpPr txBox="1"/>
          <p:nvPr/>
        </p:nvSpPr>
        <p:spPr>
          <a:xfrm>
            <a:off x="527050" y="374650"/>
            <a:ext cx="1140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E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levation</a:t>
            </a:r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 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of SDLC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56D0A6-E714-BA6F-2393-3E36003BAA40}"/>
              </a:ext>
            </a:extLst>
          </p:cNvPr>
          <p:cNvSpPr txBox="1"/>
          <p:nvPr/>
        </p:nvSpPr>
        <p:spPr>
          <a:xfrm>
            <a:off x="1574800" y="2190558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System Design Phase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28CCEE5C-CA44-07EE-068B-F2ACD978E025}"/>
              </a:ext>
            </a:extLst>
          </p:cNvPr>
          <p:cNvSpPr/>
          <p:nvPr/>
        </p:nvSpPr>
        <p:spPr>
          <a:xfrm>
            <a:off x="2995400" y="1154842"/>
            <a:ext cx="160655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468AA167-AB57-7D48-311C-B781103C4D77}"/>
              </a:ext>
            </a:extLst>
          </p:cNvPr>
          <p:cNvSpPr/>
          <p:nvPr/>
        </p:nvSpPr>
        <p:spPr>
          <a:xfrm>
            <a:off x="4718716" y="1154841"/>
            <a:ext cx="160655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C37028A2-5E35-59B8-F392-35A2C5954B4A}"/>
              </a:ext>
            </a:extLst>
          </p:cNvPr>
          <p:cNvSpPr/>
          <p:nvPr/>
        </p:nvSpPr>
        <p:spPr>
          <a:xfrm>
            <a:off x="5676900" y="1154840"/>
            <a:ext cx="160655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537517F4-2F9B-524B-0F61-290BE409F9D2}"/>
              </a:ext>
            </a:extLst>
          </p:cNvPr>
          <p:cNvSpPr/>
          <p:nvPr/>
        </p:nvSpPr>
        <p:spPr>
          <a:xfrm>
            <a:off x="7004050" y="1158793"/>
            <a:ext cx="168910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Deploy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2A732A63-A372-F13D-D608-51ECC4438A72}"/>
              </a:ext>
            </a:extLst>
          </p:cNvPr>
          <p:cNvSpPr/>
          <p:nvPr/>
        </p:nvSpPr>
        <p:spPr>
          <a:xfrm>
            <a:off x="8405813" y="1164299"/>
            <a:ext cx="2200273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Maintenance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A42880-310D-4658-E71E-4858A1B52856}"/>
              </a:ext>
            </a:extLst>
          </p:cNvPr>
          <p:cNvSpPr/>
          <p:nvPr/>
        </p:nvSpPr>
        <p:spPr>
          <a:xfrm>
            <a:off x="4601950" y="1012619"/>
            <a:ext cx="6203872" cy="1078574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D2A12-7BFE-F048-F680-5B5DF79C1ECE}"/>
              </a:ext>
            </a:extLst>
          </p:cNvPr>
          <p:cNvSpPr txBox="1"/>
          <p:nvPr/>
        </p:nvSpPr>
        <p:spPr>
          <a:xfrm>
            <a:off x="1574800" y="2636839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Prototyping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A0128-1509-EFF3-887A-DBC326A06217}"/>
              </a:ext>
            </a:extLst>
          </p:cNvPr>
          <p:cNvSpPr txBox="1"/>
          <p:nvPr/>
        </p:nvSpPr>
        <p:spPr>
          <a:xfrm>
            <a:off x="1574801" y="3089220"/>
            <a:ext cx="3132372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Design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4258E-9707-3205-43C6-CEA0F8599478}"/>
              </a:ext>
            </a:extLst>
          </p:cNvPr>
          <p:cNvSpPr txBox="1"/>
          <p:nvPr/>
        </p:nvSpPr>
        <p:spPr>
          <a:xfrm>
            <a:off x="1574800" y="3547618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Design Documentation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E4716C-DFB7-7B8A-6D82-95CD64ED52FF}"/>
              </a:ext>
            </a:extLst>
          </p:cNvPr>
          <p:cNvSpPr txBox="1"/>
          <p:nvPr/>
        </p:nvSpPr>
        <p:spPr>
          <a:xfrm>
            <a:off x="1574800" y="3987883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Preparation of Implementation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6E279-C19D-AC32-D880-2E8B26BBF2AC}"/>
              </a:ext>
            </a:extLst>
          </p:cNvPr>
          <p:cNvSpPr txBox="1"/>
          <p:nvPr/>
        </p:nvSpPr>
        <p:spPr>
          <a:xfrm>
            <a:off x="4837982" y="2190558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to analyse &amp; propose the best fit architectural patterns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5DA2B7-0EC5-3A94-CF8F-1A1B5EE5C0DF}"/>
              </a:ext>
            </a:extLst>
          </p:cNvPr>
          <p:cNvSpPr txBox="1"/>
          <p:nvPr/>
        </p:nvSpPr>
        <p:spPr>
          <a:xfrm>
            <a:off x="4837982" y="2636839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tools to generate UI/UX </a:t>
            </a:r>
            <a:r>
              <a:rPr lang="en-MY" sz="1400" dirty="0" err="1">
                <a:latin typeface="Montserrat" pitchFamily="2" charset="77"/>
              </a:rPr>
              <a:t>mockups</a:t>
            </a:r>
            <a:r>
              <a:rPr lang="en-MY" sz="1400" dirty="0">
                <a:latin typeface="Montserrat" pitchFamily="2" charset="77"/>
              </a:rPr>
              <a:t> based on the requirements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731E02-F15A-FF73-76CC-BB92FA966258}"/>
              </a:ext>
            </a:extLst>
          </p:cNvPr>
          <p:cNvSpPr txBox="1"/>
          <p:nvPr/>
        </p:nvSpPr>
        <p:spPr>
          <a:xfrm>
            <a:off x="4837982" y="3097016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to perform real-time design review via automation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641257-D101-7422-2E16-015AD1417B57}"/>
              </a:ext>
            </a:extLst>
          </p:cNvPr>
          <p:cNvSpPr txBox="1"/>
          <p:nvPr/>
        </p:nvSpPr>
        <p:spPr>
          <a:xfrm>
            <a:off x="4837982" y="3536528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tools to generate design diagrams from design specifications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78732-FCBB-02FC-C6E9-0AD8AC56E358}"/>
              </a:ext>
            </a:extLst>
          </p:cNvPr>
          <p:cNvSpPr txBox="1"/>
          <p:nvPr/>
        </p:nvSpPr>
        <p:spPr>
          <a:xfrm>
            <a:off x="4837982" y="3993338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to accelerate the setup &amp; implementation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A0A526-F823-8EA5-F11B-E70017BAF9C7}"/>
              </a:ext>
            </a:extLst>
          </p:cNvPr>
          <p:cNvSpPr txBox="1"/>
          <p:nvPr/>
        </p:nvSpPr>
        <p:spPr>
          <a:xfrm>
            <a:off x="1574800" y="4416679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Risk Assessment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63137D-70A0-19CE-F717-0ADD5536AB8F}"/>
              </a:ext>
            </a:extLst>
          </p:cNvPr>
          <p:cNvSpPr txBox="1"/>
          <p:nvPr/>
        </p:nvSpPr>
        <p:spPr>
          <a:xfrm>
            <a:off x="4837982" y="4422134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to predict the potential design risks with a mitigation plan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89B72B33-D53D-C9EF-B857-FD07992498B0}"/>
              </a:ext>
            </a:extLst>
          </p:cNvPr>
          <p:cNvSpPr/>
          <p:nvPr/>
        </p:nvSpPr>
        <p:spPr>
          <a:xfrm>
            <a:off x="1574800" y="1154842"/>
            <a:ext cx="1746250" cy="768350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lumMod val="50000"/>
                  </a:schemeClr>
                </a:solidFill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2521984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17" grpId="0" animBg="1"/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A31E4D4-A6EA-ABF6-13E1-920CCB029DF6}"/>
              </a:ext>
            </a:extLst>
          </p:cNvPr>
          <p:cNvSpPr txBox="1">
            <a:spLocks/>
          </p:cNvSpPr>
          <p:nvPr/>
        </p:nvSpPr>
        <p:spPr>
          <a:xfrm>
            <a:off x="118032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PEH WEI WOOI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96E15D3-0E86-664B-32F2-947BD581C414}"/>
              </a:ext>
            </a:extLst>
          </p:cNvPr>
          <p:cNvSpPr txBox="1">
            <a:spLocks/>
          </p:cNvSpPr>
          <p:nvPr/>
        </p:nvSpPr>
        <p:spPr>
          <a:xfrm>
            <a:off x="133542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F55E7-21F2-90DF-080E-C6354A8635E7}"/>
              </a:ext>
            </a:extLst>
          </p:cNvPr>
          <p:cNvSpPr txBox="1"/>
          <p:nvPr/>
        </p:nvSpPr>
        <p:spPr>
          <a:xfrm>
            <a:off x="527050" y="374650"/>
            <a:ext cx="1140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E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levation</a:t>
            </a:r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 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of SDLC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56D0A6-E714-BA6F-2393-3E36003BAA40}"/>
              </a:ext>
            </a:extLst>
          </p:cNvPr>
          <p:cNvSpPr txBox="1"/>
          <p:nvPr/>
        </p:nvSpPr>
        <p:spPr>
          <a:xfrm>
            <a:off x="1574800" y="2190558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Development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28CCEE5C-CA44-07EE-068B-F2ACD978E025}"/>
              </a:ext>
            </a:extLst>
          </p:cNvPr>
          <p:cNvSpPr/>
          <p:nvPr/>
        </p:nvSpPr>
        <p:spPr>
          <a:xfrm>
            <a:off x="2995400" y="1154842"/>
            <a:ext cx="1606550" cy="768349"/>
          </a:xfrm>
          <a:prstGeom prst="chevr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lumMod val="50000"/>
                  </a:schemeClr>
                </a:solidFill>
              </a:rPr>
              <a:t>Design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468AA167-AB57-7D48-311C-B781103C4D77}"/>
              </a:ext>
            </a:extLst>
          </p:cNvPr>
          <p:cNvSpPr/>
          <p:nvPr/>
        </p:nvSpPr>
        <p:spPr>
          <a:xfrm>
            <a:off x="4285582" y="1154841"/>
            <a:ext cx="160655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C37028A2-5E35-59B8-F392-35A2C5954B4A}"/>
              </a:ext>
            </a:extLst>
          </p:cNvPr>
          <p:cNvSpPr/>
          <p:nvPr/>
        </p:nvSpPr>
        <p:spPr>
          <a:xfrm>
            <a:off x="5981698" y="1154840"/>
            <a:ext cx="160655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537517F4-2F9B-524B-0F61-290BE409F9D2}"/>
              </a:ext>
            </a:extLst>
          </p:cNvPr>
          <p:cNvSpPr/>
          <p:nvPr/>
        </p:nvSpPr>
        <p:spPr>
          <a:xfrm>
            <a:off x="7004050" y="1158793"/>
            <a:ext cx="168910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Deploy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2A732A63-A372-F13D-D608-51ECC4438A72}"/>
              </a:ext>
            </a:extLst>
          </p:cNvPr>
          <p:cNvSpPr/>
          <p:nvPr/>
        </p:nvSpPr>
        <p:spPr>
          <a:xfrm>
            <a:off x="8405813" y="1164299"/>
            <a:ext cx="2200273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Maintenance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A42880-310D-4658-E71E-4858A1B52856}"/>
              </a:ext>
            </a:extLst>
          </p:cNvPr>
          <p:cNvSpPr/>
          <p:nvPr/>
        </p:nvSpPr>
        <p:spPr>
          <a:xfrm>
            <a:off x="5892132" y="1012619"/>
            <a:ext cx="4913690" cy="1078574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D2A12-7BFE-F048-F680-5B5DF79C1ECE}"/>
              </a:ext>
            </a:extLst>
          </p:cNvPr>
          <p:cNvSpPr txBox="1"/>
          <p:nvPr/>
        </p:nvSpPr>
        <p:spPr>
          <a:xfrm>
            <a:off x="1574800" y="2636839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A0128-1509-EFF3-887A-DBC326A06217}"/>
              </a:ext>
            </a:extLst>
          </p:cNvPr>
          <p:cNvSpPr txBox="1"/>
          <p:nvPr/>
        </p:nvSpPr>
        <p:spPr>
          <a:xfrm>
            <a:off x="1574801" y="3089220"/>
            <a:ext cx="3132372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Unit Testing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4258E-9707-3205-43C6-CEA0F8599478}"/>
              </a:ext>
            </a:extLst>
          </p:cNvPr>
          <p:cNvSpPr txBox="1"/>
          <p:nvPr/>
        </p:nvSpPr>
        <p:spPr>
          <a:xfrm>
            <a:off x="1574800" y="3547618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Integration of Components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E4716C-DFB7-7B8A-6D82-95CD64ED52FF}"/>
              </a:ext>
            </a:extLst>
          </p:cNvPr>
          <p:cNvSpPr txBox="1"/>
          <p:nvPr/>
        </p:nvSpPr>
        <p:spPr>
          <a:xfrm>
            <a:off x="1574800" y="3987883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Debugging &amp; Optimization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6E279-C19D-AC32-D880-2E8B26BBF2AC}"/>
              </a:ext>
            </a:extLst>
          </p:cNvPr>
          <p:cNvSpPr txBox="1"/>
          <p:nvPr/>
        </p:nvSpPr>
        <p:spPr>
          <a:xfrm>
            <a:off x="4837982" y="2190558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AI-powered editors for large codebases - Code snippets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5DA2B7-0EC5-3A94-CF8F-1A1B5EE5C0DF}"/>
              </a:ext>
            </a:extLst>
          </p:cNvPr>
          <p:cNvSpPr txBox="1"/>
          <p:nvPr/>
        </p:nvSpPr>
        <p:spPr>
          <a:xfrm>
            <a:off x="4837982" y="2636839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automatically analyse the code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731E02-F15A-FF73-76CC-BB92FA966258}"/>
              </a:ext>
            </a:extLst>
          </p:cNvPr>
          <p:cNvSpPr txBox="1"/>
          <p:nvPr/>
        </p:nvSpPr>
        <p:spPr>
          <a:xfrm>
            <a:off x="4837982" y="3097016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Auto creation of unit test cases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641257-D101-7422-2E16-015AD1417B57}"/>
              </a:ext>
            </a:extLst>
          </p:cNvPr>
          <p:cNvSpPr txBox="1"/>
          <p:nvPr/>
        </p:nvSpPr>
        <p:spPr>
          <a:xfrm>
            <a:off x="4837982" y="3536528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to predict &amp; resolve merge conflicts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78732-FCBB-02FC-C6E9-0AD8AC56E358}"/>
              </a:ext>
            </a:extLst>
          </p:cNvPr>
          <p:cNvSpPr txBox="1"/>
          <p:nvPr/>
        </p:nvSpPr>
        <p:spPr>
          <a:xfrm>
            <a:off x="4837982" y="3993338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detects potential issues to prevent bugs from occurring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A0A526-F823-8EA5-F11B-E70017BAF9C7}"/>
              </a:ext>
            </a:extLst>
          </p:cNvPr>
          <p:cNvSpPr txBox="1"/>
          <p:nvPr/>
        </p:nvSpPr>
        <p:spPr>
          <a:xfrm>
            <a:off x="1574800" y="4416679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Documentation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63137D-70A0-19CE-F717-0ADD5536AB8F}"/>
              </a:ext>
            </a:extLst>
          </p:cNvPr>
          <p:cNvSpPr txBox="1"/>
          <p:nvPr/>
        </p:nvSpPr>
        <p:spPr>
          <a:xfrm>
            <a:off x="4837982" y="4422134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provides intelligent documentation management 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89B72B33-D53D-C9EF-B857-FD07992498B0}"/>
              </a:ext>
            </a:extLst>
          </p:cNvPr>
          <p:cNvSpPr/>
          <p:nvPr/>
        </p:nvSpPr>
        <p:spPr>
          <a:xfrm>
            <a:off x="1574800" y="1154842"/>
            <a:ext cx="1746250" cy="768350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lumMod val="50000"/>
                  </a:schemeClr>
                </a:solidFill>
              </a:rPr>
              <a:t>Requirements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428A12-7413-D327-3AC3-8DE5D89B76AA}"/>
              </a:ext>
            </a:extLst>
          </p:cNvPr>
          <p:cNvSpPr txBox="1"/>
          <p:nvPr/>
        </p:nvSpPr>
        <p:spPr>
          <a:xfrm>
            <a:off x="1574800" y="4856491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Final Integration &amp; Build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3C9EA7-48E1-39DD-93EC-38301B4B045C}"/>
              </a:ext>
            </a:extLst>
          </p:cNvPr>
          <p:cNvSpPr txBox="1"/>
          <p:nvPr/>
        </p:nvSpPr>
        <p:spPr>
          <a:xfrm>
            <a:off x="4837982" y="4861946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assist in analysing &amp; optimising the build process</a:t>
            </a:r>
          </a:p>
        </p:txBody>
      </p:sp>
    </p:spTree>
    <p:extLst>
      <p:ext uri="{BB962C8B-B14F-4D97-AF65-F5344CB8AC3E}">
        <p14:creationId xmlns:p14="http://schemas.microsoft.com/office/powerpoint/2010/main" val="2015770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17" grpId="0" animBg="1"/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1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A31E4D4-A6EA-ABF6-13E1-920CCB029DF6}"/>
              </a:ext>
            </a:extLst>
          </p:cNvPr>
          <p:cNvSpPr txBox="1">
            <a:spLocks/>
          </p:cNvSpPr>
          <p:nvPr/>
        </p:nvSpPr>
        <p:spPr>
          <a:xfrm>
            <a:off x="118032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PEH WEI WOOI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96E15D3-0E86-664B-32F2-947BD581C414}"/>
              </a:ext>
            </a:extLst>
          </p:cNvPr>
          <p:cNvSpPr txBox="1">
            <a:spLocks/>
          </p:cNvSpPr>
          <p:nvPr/>
        </p:nvSpPr>
        <p:spPr>
          <a:xfrm>
            <a:off x="133542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F55E7-21F2-90DF-080E-C6354A8635E7}"/>
              </a:ext>
            </a:extLst>
          </p:cNvPr>
          <p:cNvSpPr txBox="1"/>
          <p:nvPr/>
        </p:nvSpPr>
        <p:spPr>
          <a:xfrm>
            <a:off x="527050" y="374650"/>
            <a:ext cx="1140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E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levation</a:t>
            </a:r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 o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f</a:t>
            </a:r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 S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DLC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56D0A6-E714-BA6F-2393-3E36003BAA40}"/>
              </a:ext>
            </a:extLst>
          </p:cNvPr>
          <p:cNvSpPr txBox="1"/>
          <p:nvPr/>
        </p:nvSpPr>
        <p:spPr>
          <a:xfrm>
            <a:off x="1574800" y="2190558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Planning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28CCEE5C-CA44-07EE-068B-F2ACD978E025}"/>
              </a:ext>
            </a:extLst>
          </p:cNvPr>
          <p:cNvSpPr/>
          <p:nvPr/>
        </p:nvSpPr>
        <p:spPr>
          <a:xfrm>
            <a:off x="2995400" y="1154842"/>
            <a:ext cx="1606550" cy="768349"/>
          </a:xfrm>
          <a:prstGeom prst="chevr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lumMod val="50000"/>
                  </a:schemeClr>
                </a:solidFill>
              </a:rPr>
              <a:t>Design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468AA167-AB57-7D48-311C-B781103C4D77}"/>
              </a:ext>
            </a:extLst>
          </p:cNvPr>
          <p:cNvSpPr/>
          <p:nvPr/>
        </p:nvSpPr>
        <p:spPr>
          <a:xfrm>
            <a:off x="4285582" y="1154841"/>
            <a:ext cx="1606550" cy="768349"/>
          </a:xfrm>
          <a:prstGeom prst="chevr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lumMod val="50000"/>
                  </a:schemeClr>
                </a:solidFill>
              </a:rPr>
              <a:t>Code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C37028A2-5E35-59B8-F392-35A2C5954B4A}"/>
              </a:ext>
            </a:extLst>
          </p:cNvPr>
          <p:cNvSpPr/>
          <p:nvPr/>
        </p:nvSpPr>
        <p:spPr>
          <a:xfrm>
            <a:off x="5564606" y="1154840"/>
            <a:ext cx="160655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A42880-310D-4658-E71E-4858A1B52856}"/>
              </a:ext>
            </a:extLst>
          </p:cNvPr>
          <p:cNvSpPr/>
          <p:nvPr/>
        </p:nvSpPr>
        <p:spPr>
          <a:xfrm>
            <a:off x="7268329" y="929272"/>
            <a:ext cx="3533942" cy="1078574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D2A12-7BFE-F048-F680-5B5DF79C1ECE}"/>
              </a:ext>
            </a:extLst>
          </p:cNvPr>
          <p:cNvSpPr txBox="1"/>
          <p:nvPr/>
        </p:nvSpPr>
        <p:spPr>
          <a:xfrm>
            <a:off x="1574800" y="2636839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Test Case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A0128-1509-EFF3-887A-DBC326A06217}"/>
              </a:ext>
            </a:extLst>
          </p:cNvPr>
          <p:cNvSpPr txBox="1"/>
          <p:nvPr/>
        </p:nvSpPr>
        <p:spPr>
          <a:xfrm>
            <a:off x="1574801" y="3089220"/>
            <a:ext cx="3132372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Test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4258E-9707-3205-43C6-CEA0F8599478}"/>
              </a:ext>
            </a:extLst>
          </p:cNvPr>
          <p:cNvSpPr txBox="1"/>
          <p:nvPr/>
        </p:nvSpPr>
        <p:spPr>
          <a:xfrm>
            <a:off x="1574800" y="3547618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Execution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E4716C-DFB7-7B8A-6D82-95CD64ED52FF}"/>
              </a:ext>
            </a:extLst>
          </p:cNvPr>
          <p:cNvSpPr txBox="1"/>
          <p:nvPr/>
        </p:nvSpPr>
        <p:spPr>
          <a:xfrm>
            <a:off x="1574800" y="3987883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Defect Reporting &amp; Tracking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6E279-C19D-AC32-D880-2E8B26BBF2AC}"/>
              </a:ext>
            </a:extLst>
          </p:cNvPr>
          <p:cNvSpPr txBox="1"/>
          <p:nvPr/>
        </p:nvSpPr>
        <p:spPr>
          <a:xfrm>
            <a:off x="4837982" y="2190558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analyse &amp; prioritize the test coverage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5DA2B7-0EC5-3A94-CF8F-1A1B5EE5C0DF}"/>
              </a:ext>
            </a:extLst>
          </p:cNvPr>
          <p:cNvSpPr txBox="1"/>
          <p:nvPr/>
        </p:nvSpPr>
        <p:spPr>
          <a:xfrm>
            <a:off x="4837982" y="2636839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(With NLP models) for test case generation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731E02-F15A-FF73-76CC-BB92FA966258}"/>
              </a:ext>
            </a:extLst>
          </p:cNvPr>
          <p:cNvSpPr txBox="1"/>
          <p:nvPr/>
        </p:nvSpPr>
        <p:spPr>
          <a:xfrm>
            <a:off x="4837982" y="3097016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Automation tools to configure the test environment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641257-D101-7422-2E16-015AD1417B57}"/>
              </a:ext>
            </a:extLst>
          </p:cNvPr>
          <p:cNvSpPr txBox="1"/>
          <p:nvPr/>
        </p:nvSpPr>
        <p:spPr>
          <a:xfrm>
            <a:off x="4837982" y="3536528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Automated CI/CD pipeline &amp; Test Execution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78732-FCBB-02FC-C6E9-0AD8AC56E358}"/>
              </a:ext>
            </a:extLst>
          </p:cNvPr>
          <p:cNvSpPr txBox="1"/>
          <p:nvPr/>
        </p:nvSpPr>
        <p:spPr>
          <a:xfrm>
            <a:off x="4837982" y="3993338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predicts potential defects,  Classify &amp; prioritizes defects, Triage, etc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A0A526-F823-8EA5-F11B-E70017BAF9C7}"/>
              </a:ext>
            </a:extLst>
          </p:cNvPr>
          <p:cNvSpPr txBox="1"/>
          <p:nvPr/>
        </p:nvSpPr>
        <p:spPr>
          <a:xfrm>
            <a:off x="1574800" y="4416679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Automation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63137D-70A0-19CE-F717-0ADD5536AB8F}"/>
              </a:ext>
            </a:extLst>
          </p:cNvPr>
          <p:cNvSpPr txBox="1"/>
          <p:nvPr/>
        </p:nvSpPr>
        <p:spPr>
          <a:xfrm>
            <a:off x="4837982" y="4422134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AI generates the automated test scripts 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89B72B33-D53D-C9EF-B857-FD07992498B0}"/>
              </a:ext>
            </a:extLst>
          </p:cNvPr>
          <p:cNvSpPr/>
          <p:nvPr/>
        </p:nvSpPr>
        <p:spPr>
          <a:xfrm>
            <a:off x="1574800" y="1154842"/>
            <a:ext cx="1746250" cy="768350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lumMod val="50000"/>
                  </a:schemeClr>
                </a:solidFill>
              </a:rPr>
              <a:t>Requirements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428A12-7413-D327-3AC3-8DE5D89B76AA}"/>
              </a:ext>
            </a:extLst>
          </p:cNvPr>
          <p:cNvSpPr txBox="1"/>
          <p:nvPr/>
        </p:nvSpPr>
        <p:spPr>
          <a:xfrm>
            <a:off x="1574800" y="4856491"/>
            <a:ext cx="3132373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b="1" dirty="0">
                <a:latin typeface="Montserrat" pitchFamily="2" charset="77"/>
              </a:rPr>
              <a:t>Reporting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3C9EA7-48E1-39DD-93EC-38301B4B045C}"/>
              </a:ext>
            </a:extLst>
          </p:cNvPr>
          <p:cNvSpPr txBox="1"/>
          <p:nvPr/>
        </p:nvSpPr>
        <p:spPr>
          <a:xfrm>
            <a:off x="4837982" y="4861946"/>
            <a:ext cx="629384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MY" sz="1400" dirty="0">
                <a:latin typeface="Montserrat" pitchFamily="2" charset="77"/>
              </a:rPr>
              <a:t>Automation tools for test report creation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6452B8-DD75-0368-D6B4-C80965000086}"/>
              </a:ext>
            </a:extLst>
          </p:cNvPr>
          <p:cNvSpPr/>
          <p:nvPr/>
        </p:nvSpPr>
        <p:spPr>
          <a:xfrm>
            <a:off x="12659258" y="1155998"/>
            <a:ext cx="7554103" cy="58477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Data Collection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Collect requirements from various sources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4C9B8F-4EA4-EF98-7B39-778B2884942C}"/>
              </a:ext>
            </a:extLst>
          </p:cNvPr>
          <p:cNvSpPr/>
          <p:nvPr/>
        </p:nvSpPr>
        <p:spPr>
          <a:xfrm>
            <a:off x="12945007" y="1762716"/>
            <a:ext cx="7554104" cy="58477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Data Processing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Clean &amp; preprocess the text data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BF2859-367C-D742-7837-CAAE43DFA95E}"/>
              </a:ext>
            </a:extLst>
          </p:cNvPr>
          <p:cNvSpPr/>
          <p:nvPr/>
        </p:nvSpPr>
        <p:spPr>
          <a:xfrm>
            <a:off x="13230757" y="2369434"/>
            <a:ext cx="7554104" cy="657402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TF-IDF &amp; Word Embeddings to extract features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Apply BERT for deep context understanding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D1B732-C04E-AAA5-C697-6B88A508C7A8}"/>
              </a:ext>
            </a:extLst>
          </p:cNvPr>
          <p:cNvSpPr/>
          <p:nvPr/>
        </p:nvSpPr>
        <p:spPr>
          <a:xfrm>
            <a:off x="13554607" y="3048779"/>
            <a:ext cx="7554105" cy="751436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Risk Prediction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Train machine learning models using historical data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Utilize ensemble methods &amp; deep learning for accurate risk prediction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EEB9D3-6075-89A0-8E9E-A4FAC45E5778}"/>
              </a:ext>
            </a:extLst>
          </p:cNvPr>
          <p:cNvSpPr/>
          <p:nvPr/>
        </p:nvSpPr>
        <p:spPr>
          <a:xfrm>
            <a:off x="13897506" y="3822158"/>
            <a:ext cx="7554106" cy="93102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Automated Requirement Generation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Use sequence-to-sequence models to generate new requirements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Apply NLP algorithms for template consistency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84556A-D7DF-1502-46D9-114D83BD49BB}"/>
              </a:ext>
            </a:extLst>
          </p:cNvPr>
          <p:cNvSpPr/>
          <p:nvPr/>
        </p:nvSpPr>
        <p:spPr>
          <a:xfrm>
            <a:off x="14240406" y="4775126"/>
            <a:ext cx="7554106" cy="93102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Requirement Validation &amp; Management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Use automated tools to validate requirements and ensure they meet necessary criteria.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Link requirements to design documents, code, and test cases to manage changes and impacts efficiently</a:t>
            </a:r>
            <a:endParaRPr lang="en-MY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8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17" grpId="0" animBg="1"/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1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A31E4D4-A6EA-ABF6-13E1-920CCB029DF6}"/>
              </a:ext>
            </a:extLst>
          </p:cNvPr>
          <p:cNvSpPr txBox="1">
            <a:spLocks/>
          </p:cNvSpPr>
          <p:nvPr/>
        </p:nvSpPr>
        <p:spPr>
          <a:xfrm>
            <a:off x="118032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PEH WEI WOOI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96E15D3-0E86-664B-32F2-947BD581C414}"/>
              </a:ext>
            </a:extLst>
          </p:cNvPr>
          <p:cNvSpPr txBox="1">
            <a:spLocks/>
          </p:cNvSpPr>
          <p:nvPr/>
        </p:nvSpPr>
        <p:spPr>
          <a:xfrm>
            <a:off x="133542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A42880-310D-4658-E71E-4858A1B52856}"/>
              </a:ext>
            </a:extLst>
          </p:cNvPr>
          <p:cNvSpPr/>
          <p:nvPr/>
        </p:nvSpPr>
        <p:spPr>
          <a:xfrm>
            <a:off x="7268329" y="929272"/>
            <a:ext cx="3533942" cy="1078574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851597-96F6-F690-7533-BEEFBC2110A4}"/>
              </a:ext>
            </a:extLst>
          </p:cNvPr>
          <p:cNvSpPr txBox="1"/>
          <p:nvPr/>
        </p:nvSpPr>
        <p:spPr>
          <a:xfrm>
            <a:off x="527050" y="374650"/>
            <a:ext cx="983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I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ntegration of New Strategy into Workflow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6FDD9C-D248-7156-0569-274894FD2D86}"/>
              </a:ext>
            </a:extLst>
          </p:cNvPr>
          <p:cNvSpPr/>
          <p:nvPr/>
        </p:nvSpPr>
        <p:spPr>
          <a:xfrm>
            <a:off x="3444885" y="1155998"/>
            <a:ext cx="7554103" cy="58477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Data Collection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Collect requirements from various sources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D0112C-3E28-33D1-B28C-F5A0D3D12E38}"/>
              </a:ext>
            </a:extLst>
          </p:cNvPr>
          <p:cNvSpPr/>
          <p:nvPr/>
        </p:nvSpPr>
        <p:spPr>
          <a:xfrm>
            <a:off x="3444884" y="1762716"/>
            <a:ext cx="7554104" cy="58477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Data Processing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Clean &amp; preprocess the text data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6E3026-343E-62D2-55D5-0B7BBDF042D7}"/>
              </a:ext>
            </a:extLst>
          </p:cNvPr>
          <p:cNvSpPr/>
          <p:nvPr/>
        </p:nvSpPr>
        <p:spPr>
          <a:xfrm>
            <a:off x="3444884" y="2369434"/>
            <a:ext cx="7554104" cy="657402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TF-IDF &amp; Word Embeddings to extract features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Apply BERT for deep context understanding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87642C-0BD3-6F5E-54FE-C69F5FB4B548}"/>
              </a:ext>
            </a:extLst>
          </p:cNvPr>
          <p:cNvSpPr/>
          <p:nvPr/>
        </p:nvSpPr>
        <p:spPr>
          <a:xfrm>
            <a:off x="3444884" y="3048779"/>
            <a:ext cx="7554105" cy="751436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Risk Prediction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Train machine learning models using historical data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Utilize ensemble methods &amp; deep learning for accurate risk prediction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15E565-3911-BCC0-23BB-FDCBDB3CE6F4}"/>
              </a:ext>
            </a:extLst>
          </p:cNvPr>
          <p:cNvSpPr/>
          <p:nvPr/>
        </p:nvSpPr>
        <p:spPr>
          <a:xfrm>
            <a:off x="3444883" y="3822158"/>
            <a:ext cx="7554106" cy="93102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Automated Requirement Generation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Use sequence-to-sequence models to generate new requirements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Apply NLP algorithms for template consistency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C5AB04-1371-677F-7563-9B3980344842}"/>
              </a:ext>
            </a:extLst>
          </p:cNvPr>
          <p:cNvSpPr/>
          <p:nvPr/>
        </p:nvSpPr>
        <p:spPr>
          <a:xfrm>
            <a:off x="3444883" y="4775126"/>
            <a:ext cx="7554106" cy="93102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Requirement Validation &amp; Management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Use automated tools to validate requirements and ensure they meet necessary criteria.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Link requirements to design documents, code, and test cases to manage changes and impacts efficiently</a:t>
            </a:r>
            <a:endParaRPr lang="en-MY" sz="1200" dirty="0">
              <a:solidFill>
                <a:schemeClr val="tx1"/>
              </a:solidFill>
            </a:endParaRP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617477C1-CA67-A3B4-A761-C9B82049A128}"/>
              </a:ext>
            </a:extLst>
          </p:cNvPr>
          <p:cNvSpPr/>
          <p:nvPr/>
        </p:nvSpPr>
        <p:spPr>
          <a:xfrm>
            <a:off x="1574800" y="1154842"/>
            <a:ext cx="1746250" cy="768350"/>
          </a:xfrm>
          <a:prstGeom prst="homePlat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Requirements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33A607-9313-9327-12BA-455B4175C5EE}"/>
              </a:ext>
            </a:extLst>
          </p:cNvPr>
          <p:cNvSpPr/>
          <p:nvPr/>
        </p:nvSpPr>
        <p:spPr>
          <a:xfrm>
            <a:off x="12714131" y="1139953"/>
            <a:ext cx="7554102" cy="50744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Data Collection</a:t>
            </a:r>
          </a:p>
          <a:p>
            <a:pPr algn="ctr"/>
            <a:r>
              <a:rPr lang="en-MY" sz="1200" dirty="0">
                <a:solidFill>
                  <a:srgbClr val="192E34"/>
                </a:solidFill>
              </a:rPr>
              <a:t>Gather design documents, requirements &amp; historical project data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6DB2F0C-5410-FC6E-1FA0-D9CD6FE1F949}"/>
              </a:ext>
            </a:extLst>
          </p:cNvPr>
          <p:cNvSpPr/>
          <p:nvPr/>
        </p:nvSpPr>
        <p:spPr>
          <a:xfrm>
            <a:off x="13007205" y="1689913"/>
            <a:ext cx="7539454" cy="50744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Data Processing</a:t>
            </a:r>
          </a:p>
          <a:p>
            <a:pPr algn="ctr"/>
            <a:r>
              <a:rPr lang="en-MY" sz="1200" dirty="0">
                <a:solidFill>
                  <a:srgbClr val="192E34"/>
                </a:solidFill>
              </a:rPr>
              <a:t>Clean &amp; preprocess design documents, convert UML diagrams into analysable formats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B66CBD-22FD-E4D5-B384-30B8BA9AFEFF}"/>
              </a:ext>
            </a:extLst>
          </p:cNvPr>
          <p:cNvSpPr/>
          <p:nvPr/>
        </p:nvSpPr>
        <p:spPr>
          <a:xfrm>
            <a:off x="13283430" y="2239873"/>
            <a:ext cx="7539454" cy="50744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Feature Extraction</a:t>
            </a:r>
          </a:p>
          <a:p>
            <a:pPr algn="ctr"/>
            <a:r>
              <a:rPr lang="en-MY" sz="1200" dirty="0">
                <a:solidFill>
                  <a:srgbClr val="192E34"/>
                </a:solidFill>
              </a:rPr>
              <a:t>Use NLP techniques to extract features from textual requirements &amp; design documents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A2F6DC-C9F3-9E42-9DF4-D3B66175A08B}"/>
              </a:ext>
            </a:extLst>
          </p:cNvPr>
          <p:cNvSpPr/>
          <p:nvPr/>
        </p:nvSpPr>
        <p:spPr>
          <a:xfrm>
            <a:off x="13561856" y="2789833"/>
            <a:ext cx="7554102" cy="716880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Model Training &amp; Implementation</a:t>
            </a:r>
          </a:p>
          <a:p>
            <a:pPr algn="ctr"/>
            <a:r>
              <a:rPr lang="en-US" sz="1200" dirty="0">
                <a:solidFill>
                  <a:srgbClr val="192E34"/>
                </a:solidFill>
              </a:rPr>
              <a:t>Train machine learning models for anomaly detection, pattern recognition, and recommendation systems.</a:t>
            </a:r>
          </a:p>
          <a:p>
            <a:pPr algn="ctr"/>
            <a:r>
              <a:rPr lang="en-US" sz="1200" dirty="0">
                <a:solidFill>
                  <a:srgbClr val="192E34"/>
                </a:solidFill>
              </a:rPr>
              <a:t>Implement NLP models for requirement interpretation &amp; validation</a:t>
            </a:r>
            <a:endParaRPr lang="en-MY" sz="1200" dirty="0">
              <a:solidFill>
                <a:srgbClr val="192E34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563B4E4-6497-98D4-19E2-F99852A4345A}"/>
              </a:ext>
            </a:extLst>
          </p:cNvPr>
          <p:cNvSpPr/>
          <p:nvPr/>
        </p:nvSpPr>
        <p:spPr>
          <a:xfrm>
            <a:off x="13866656" y="3549229"/>
            <a:ext cx="7554102" cy="716880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Prototype &amp; Code Generation </a:t>
            </a:r>
          </a:p>
          <a:p>
            <a:pPr algn="ctr"/>
            <a:r>
              <a:rPr lang="en-US" sz="1200" dirty="0">
                <a:solidFill>
                  <a:srgbClr val="192E34"/>
                </a:solidFill>
              </a:rPr>
              <a:t>Use AI tools to generate design prototypes &amp; boilerplate code </a:t>
            </a:r>
            <a:r>
              <a:rPr lang="en-MY" sz="1200" dirty="0">
                <a:solidFill>
                  <a:srgbClr val="192E34"/>
                </a:solidFill>
              </a:rPr>
              <a:t>automatically</a:t>
            </a:r>
          </a:p>
          <a:p>
            <a:pPr algn="ctr"/>
            <a:endParaRPr lang="en-MY" sz="1200" dirty="0">
              <a:solidFill>
                <a:srgbClr val="192E34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18232C-E5DA-2712-6A27-D6039CE19816}"/>
              </a:ext>
            </a:extLst>
          </p:cNvPr>
          <p:cNvSpPr/>
          <p:nvPr/>
        </p:nvSpPr>
        <p:spPr>
          <a:xfrm>
            <a:off x="14210934" y="4308625"/>
            <a:ext cx="7554102" cy="716880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Continuous Testing &amp; Feedback</a:t>
            </a:r>
          </a:p>
          <a:p>
            <a:pPr algn="ctr"/>
            <a:r>
              <a:rPr lang="en-MY" sz="1200" dirty="0">
                <a:solidFill>
                  <a:srgbClr val="192E34"/>
                </a:solidFill>
              </a:rPr>
              <a:t>Integrate with CI tools to ensure continuous testing and feedback loops</a:t>
            </a:r>
          </a:p>
          <a:p>
            <a:pPr algn="ctr"/>
            <a:endParaRPr lang="en-MY" sz="1200" dirty="0">
              <a:solidFill>
                <a:srgbClr val="192E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43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A31E4D4-A6EA-ABF6-13E1-920CCB029DF6}"/>
              </a:ext>
            </a:extLst>
          </p:cNvPr>
          <p:cNvSpPr txBox="1">
            <a:spLocks/>
          </p:cNvSpPr>
          <p:nvPr/>
        </p:nvSpPr>
        <p:spPr>
          <a:xfrm>
            <a:off x="118032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PEH WEI WOOI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96E15D3-0E86-664B-32F2-947BD581C414}"/>
              </a:ext>
            </a:extLst>
          </p:cNvPr>
          <p:cNvSpPr txBox="1">
            <a:spLocks/>
          </p:cNvSpPr>
          <p:nvPr/>
        </p:nvSpPr>
        <p:spPr>
          <a:xfrm>
            <a:off x="133542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A42880-310D-4658-E71E-4858A1B52856}"/>
              </a:ext>
            </a:extLst>
          </p:cNvPr>
          <p:cNvSpPr/>
          <p:nvPr/>
        </p:nvSpPr>
        <p:spPr>
          <a:xfrm>
            <a:off x="7268329" y="929272"/>
            <a:ext cx="3533942" cy="1078574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851597-96F6-F690-7533-BEEFBC2110A4}"/>
              </a:ext>
            </a:extLst>
          </p:cNvPr>
          <p:cNvSpPr txBox="1"/>
          <p:nvPr/>
        </p:nvSpPr>
        <p:spPr>
          <a:xfrm>
            <a:off x="527050" y="374650"/>
            <a:ext cx="983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I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ntegration of New Strategy into Workflow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617477C1-CA67-A3B4-A761-C9B82049A128}"/>
              </a:ext>
            </a:extLst>
          </p:cNvPr>
          <p:cNvSpPr/>
          <p:nvPr/>
        </p:nvSpPr>
        <p:spPr>
          <a:xfrm>
            <a:off x="1574800" y="1154842"/>
            <a:ext cx="1746250" cy="768350"/>
          </a:xfrm>
          <a:prstGeom prst="homePlat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F457F2-401B-3C02-F97B-9FC83B56B527}"/>
              </a:ext>
            </a:extLst>
          </p:cNvPr>
          <p:cNvSpPr/>
          <p:nvPr/>
        </p:nvSpPr>
        <p:spPr>
          <a:xfrm>
            <a:off x="3408206" y="1139953"/>
            <a:ext cx="7554102" cy="50744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Data Collection</a:t>
            </a:r>
          </a:p>
          <a:p>
            <a:pPr algn="ctr"/>
            <a:r>
              <a:rPr lang="en-MY" sz="1200" dirty="0">
                <a:solidFill>
                  <a:srgbClr val="192E34"/>
                </a:solidFill>
              </a:rPr>
              <a:t>Gather design documents, requirements &amp; historical project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CD07C-6F6E-B9BF-69B0-F428FA9902C4}"/>
              </a:ext>
            </a:extLst>
          </p:cNvPr>
          <p:cNvSpPr/>
          <p:nvPr/>
        </p:nvSpPr>
        <p:spPr>
          <a:xfrm>
            <a:off x="3415530" y="1689913"/>
            <a:ext cx="7539454" cy="50744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Data Processing</a:t>
            </a:r>
          </a:p>
          <a:p>
            <a:pPr algn="ctr"/>
            <a:r>
              <a:rPr lang="en-MY" sz="1200" dirty="0">
                <a:solidFill>
                  <a:srgbClr val="192E34"/>
                </a:solidFill>
              </a:rPr>
              <a:t>Clean &amp; preprocess design documents, convert UML diagrams into analysable formats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5A2A5-8375-4CFB-0380-27382D359AFF}"/>
              </a:ext>
            </a:extLst>
          </p:cNvPr>
          <p:cNvSpPr/>
          <p:nvPr/>
        </p:nvSpPr>
        <p:spPr>
          <a:xfrm>
            <a:off x="3415530" y="2239873"/>
            <a:ext cx="7539454" cy="50744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Feature Extraction</a:t>
            </a:r>
          </a:p>
          <a:p>
            <a:pPr algn="ctr"/>
            <a:r>
              <a:rPr lang="en-MY" sz="1200" dirty="0">
                <a:solidFill>
                  <a:srgbClr val="192E34"/>
                </a:solidFill>
              </a:rPr>
              <a:t>Use NLP techniques to extract features from textual requirements &amp; design documents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2A1596-97FB-FBCB-BD28-1689FD46D91E}"/>
              </a:ext>
            </a:extLst>
          </p:cNvPr>
          <p:cNvSpPr/>
          <p:nvPr/>
        </p:nvSpPr>
        <p:spPr>
          <a:xfrm>
            <a:off x="3408206" y="2789833"/>
            <a:ext cx="7554102" cy="716880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Model Training &amp; Implementation</a:t>
            </a:r>
          </a:p>
          <a:p>
            <a:pPr algn="ctr"/>
            <a:r>
              <a:rPr lang="en-US" sz="1200" dirty="0">
                <a:solidFill>
                  <a:srgbClr val="192E34"/>
                </a:solidFill>
              </a:rPr>
              <a:t>Train machine learning models for anomaly detection, pattern recognition, and recommendation systems.</a:t>
            </a:r>
          </a:p>
          <a:p>
            <a:pPr algn="ctr"/>
            <a:r>
              <a:rPr lang="en-US" sz="1200" dirty="0">
                <a:solidFill>
                  <a:srgbClr val="192E34"/>
                </a:solidFill>
              </a:rPr>
              <a:t>Implement NLP models for requirement interpretation &amp; validation</a:t>
            </a:r>
            <a:endParaRPr lang="en-MY" sz="1200" dirty="0">
              <a:solidFill>
                <a:srgbClr val="192E3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4755D-DB15-DD56-5610-F512A288DF81}"/>
              </a:ext>
            </a:extLst>
          </p:cNvPr>
          <p:cNvSpPr/>
          <p:nvPr/>
        </p:nvSpPr>
        <p:spPr>
          <a:xfrm>
            <a:off x="3408206" y="3549229"/>
            <a:ext cx="7554102" cy="716880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Prototype &amp; Code Generation </a:t>
            </a:r>
          </a:p>
          <a:p>
            <a:pPr algn="ctr"/>
            <a:r>
              <a:rPr lang="en-US" sz="1200" dirty="0">
                <a:solidFill>
                  <a:srgbClr val="192E34"/>
                </a:solidFill>
              </a:rPr>
              <a:t>Use AI tools to generate design prototypes &amp; boilerplate code </a:t>
            </a:r>
            <a:r>
              <a:rPr lang="en-MY" sz="1200" dirty="0">
                <a:solidFill>
                  <a:srgbClr val="192E34"/>
                </a:solidFill>
              </a:rPr>
              <a:t>automatically</a:t>
            </a:r>
          </a:p>
          <a:p>
            <a:pPr algn="ctr"/>
            <a:endParaRPr lang="en-MY" sz="1200" dirty="0">
              <a:solidFill>
                <a:srgbClr val="192E3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8A8B51-C3E5-431F-C6B8-90A8B842BA11}"/>
              </a:ext>
            </a:extLst>
          </p:cNvPr>
          <p:cNvSpPr/>
          <p:nvPr/>
        </p:nvSpPr>
        <p:spPr>
          <a:xfrm>
            <a:off x="3444885" y="7423448"/>
            <a:ext cx="7554103" cy="58477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Data Collection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Collect requirements from various sources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1F355F-54B8-E088-71AE-939345F9A52D}"/>
              </a:ext>
            </a:extLst>
          </p:cNvPr>
          <p:cNvSpPr/>
          <p:nvPr/>
        </p:nvSpPr>
        <p:spPr>
          <a:xfrm>
            <a:off x="3444884" y="8030166"/>
            <a:ext cx="7554104" cy="58477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Data Processing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Clean &amp; preprocess the text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77663C-7D26-7E5F-ACCF-7DE1931AA1B0}"/>
              </a:ext>
            </a:extLst>
          </p:cNvPr>
          <p:cNvSpPr/>
          <p:nvPr/>
        </p:nvSpPr>
        <p:spPr>
          <a:xfrm>
            <a:off x="3444884" y="8636884"/>
            <a:ext cx="7554104" cy="657402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Feature Extraction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TF-IDF &amp; Word Embeddings to extract features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Apply BERT for deep context understanding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399384-6505-654D-F5D9-27360EFAC6B7}"/>
              </a:ext>
            </a:extLst>
          </p:cNvPr>
          <p:cNvSpPr/>
          <p:nvPr/>
        </p:nvSpPr>
        <p:spPr>
          <a:xfrm>
            <a:off x="3444884" y="9316229"/>
            <a:ext cx="7554105" cy="751436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Risk Prediction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Train machine learning models using historical data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Utilize ensemble methods &amp; deep learning for accurate risk prediction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D3E08F-8920-02B5-95C4-8947E56D9F6C}"/>
              </a:ext>
            </a:extLst>
          </p:cNvPr>
          <p:cNvSpPr/>
          <p:nvPr/>
        </p:nvSpPr>
        <p:spPr>
          <a:xfrm>
            <a:off x="3444883" y="10089608"/>
            <a:ext cx="7554106" cy="93102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Automated Requirement Generation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Use sequence-to-sequence models to generate new requirements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Apply NLP algorithms for template consistency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D99BD1-F057-31BD-9EFD-A105BE7657FF}"/>
              </a:ext>
            </a:extLst>
          </p:cNvPr>
          <p:cNvSpPr/>
          <p:nvPr/>
        </p:nvSpPr>
        <p:spPr>
          <a:xfrm>
            <a:off x="3444883" y="11042576"/>
            <a:ext cx="7554106" cy="93102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Requirement Validation &amp; Management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Use automated tools to validate requirements and ensure they meet necessary criteria.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Link requirements to design documents, code, and test cases to manage changes and impacts efficiently</a:t>
            </a:r>
            <a:endParaRPr lang="en-MY" sz="12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551250-24E0-7FE4-9272-79B542A75888}"/>
              </a:ext>
            </a:extLst>
          </p:cNvPr>
          <p:cNvSpPr/>
          <p:nvPr/>
        </p:nvSpPr>
        <p:spPr>
          <a:xfrm>
            <a:off x="3415530" y="4308625"/>
            <a:ext cx="7554102" cy="716880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Continuous Testing &amp; Feedback</a:t>
            </a:r>
          </a:p>
          <a:p>
            <a:pPr algn="ctr"/>
            <a:r>
              <a:rPr lang="en-MY" sz="1200" dirty="0">
                <a:solidFill>
                  <a:srgbClr val="192E34"/>
                </a:solidFill>
              </a:rPr>
              <a:t>Integrate with CI tools to ensure continuous testing and feedback loops</a:t>
            </a:r>
          </a:p>
          <a:p>
            <a:pPr algn="ctr"/>
            <a:endParaRPr lang="en-MY" sz="1200" dirty="0">
              <a:solidFill>
                <a:srgbClr val="192E3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65AB8E-73F5-CD3E-4140-BA801809E122}"/>
              </a:ext>
            </a:extLst>
          </p:cNvPr>
          <p:cNvSpPr/>
          <p:nvPr/>
        </p:nvSpPr>
        <p:spPr>
          <a:xfrm>
            <a:off x="13114900" y="1138939"/>
            <a:ext cx="7644606" cy="722391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Code Development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Write code following TDD practices &amp; collaborate closely with testers through pair programming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92858-99A4-37F5-95A2-CE3649DAAEA0}"/>
              </a:ext>
            </a:extLst>
          </p:cNvPr>
          <p:cNvSpPr/>
          <p:nvPr/>
        </p:nvSpPr>
        <p:spPr>
          <a:xfrm>
            <a:off x="13433890" y="1901472"/>
            <a:ext cx="7629783" cy="688881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AI-Powered Code Review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Use AI tools to perform static code analysis &amp; detect potential issues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Analyse historical data to predict &amp; prevent bugs in new code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1BF917-DC41-35AC-72F2-266BA70CED20}"/>
              </a:ext>
            </a:extLst>
          </p:cNvPr>
          <p:cNvSpPr/>
          <p:nvPr/>
        </p:nvSpPr>
        <p:spPr>
          <a:xfrm>
            <a:off x="13763486" y="2630495"/>
            <a:ext cx="7629783" cy="76796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Automated Testing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Implement automated Unit, Integration &amp; regression testing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Use AI to optimize test coverage &amp; suggest meaningful assertions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4A7FF6-DF17-AE6C-5E43-1AFEE2CA09B6}"/>
              </a:ext>
            </a:extLst>
          </p:cNvPr>
          <p:cNvSpPr/>
          <p:nvPr/>
        </p:nvSpPr>
        <p:spPr>
          <a:xfrm>
            <a:off x="14071838" y="3438601"/>
            <a:ext cx="7644606" cy="76796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Continuous Integration &amp; Development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Set up CI/CD pipelines to automate the build, test &amp; deployment processes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Ensure automated rollbacks are in place for quick recovery from issues</a:t>
            </a:r>
            <a:endParaRPr lang="en-MY" sz="1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D264C1-C0C4-9B8B-2E1B-2DBF12D619BC}"/>
              </a:ext>
            </a:extLst>
          </p:cNvPr>
          <p:cNvSpPr/>
          <p:nvPr/>
        </p:nvSpPr>
        <p:spPr>
          <a:xfrm>
            <a:off x="14358907" y="4246707"/>
            <a:ext cx="7644606" cy="76796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Codebase Management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Use AI tools to generate boilerplate code and perform automated refactoring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Implement linting and formatting tools to maintain code quality</a:t>
            </a:r>
            <a:endParaRPr lang="en-MY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73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A31E4D4-A6EA-ABF6-13E1-920CCB029DF6}"/>
              </a:ext>
            </a:extLst>
          </p:cNvPr>
          <p:cNvSpPr txBox="1">
            <a:spLocks/>
          </p:cNvSpPr>
          <p:nvPr/>
        </p:nvSpPr>
        <p:spPr>
          <a:xfrm>
            <a:off x="118032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PEH WEI WOOI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96E15D3-0E86-664B-32F2-947BD581C414}"/>
              </a:ext>
            </a:extLst>
          </p:cNvPr>
          <p:cNvSpPr txBox="1">
            <a:spLocks/>
          </p:cNvSpPr>
          <p:nvPr/>
        </p:nvSpPr>
        <p:spPr>
          <a:xfrm>
            <a:off x="133542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A42880-310D-4658-E71E-4858A1B52856}"/>
              </a:ext>
            </a:extLst>
          </p:cNvPr>
          <p:cNvSpPr/>
          <p:nvPr/>
        </p:nvSpPr>
        <p:spPr>
          <a:xfrm>
            <a:off x="3393383" y="1640231"/>
            <a:ext cx="3533942" cy="1078574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851597-96F6-F690-7533-BEEFBC2110A4}"/>
              </a:ext>
            </a:extLst>
          </p:cNvPr>
          <p:cNvSpPr txBox="1"/>
          <p:nvPr/>
        </p:nvSpPr>
        <p:spPr>
          <a:xfrm>
            <a:off x="527050" y="374650"/>
            <a:ext cx="983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I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ntegration of New Strategy into Workflow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617477C1-CA67-A3B4-A761-C9B82049A128}"/>
              </a:ext>
            </a:extLst>
          </p:cNvPr>
          <p:cNvSpPr/>
          <p:nvPr/>
        </p:nvSpPr>
        <p:spPr>
          <a:xfrm>
            <a:off x="1574800" y="1154842"/>
            <a:ext cx="1746250" cy="768350"/>
          </a:xfrm>
          <a:prstGeom prst="homePlat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F457F2-401B-3C02-F97B-9FC83B56B527}"/>
              </a:ext>
            </a:extLst>
          </p:cNvPr>
          <p:cNvSpPr/>
          <p:nvPr/>
        </p:nvSpPr>
        <p:spPr>
          <a:xfrm>
            <a:off x="3408206" y="8551411"/>
            <a:ext cx="7554102" cy="50744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Data Collection</a:t>
            </a:r>
          </a:p>
          <a:p>
            <a:pPr algn="ctr"/>
            <a:r>
              <a:rPr lang="en-MY" sz="1200" dirty="0">
                <a:solidFill>
                  <a:srgbClr val="192E34"/>
                </a:solidFill>
              </a:rPr>
              <a:t>Gather design documents, requirements &amp; historical project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CD07C-6F6E-B9BF-69B0-F428FA9902C4}"/>
              </a:ext>
            </a:extLst>
          </p:cNvPr>
          <p:cNvSpPr/>
          <p:nvPr/>
        </p:nvSpPr>
        <p:spPr>
          <a:xfrm>
            <a:off x="3415530" y="9101371"/>
            <a:ext cx="7539454" cy="50744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Data Processing</a:t>
            </a:r>
          </a:p>
          <a:p>
            <a:pPr algn="ctr"/>
            <a:r>
              <a:rPr lang="en-MY" sz="1200" dirty="0">
                <a:solidFill>
                  <a:srgbClr val="192E34"/>
                </a:solidFill>
              </a:rPr>
              <a:t>Clean &amp; preprocess design documents, convert UML diagrams into analysable formats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5A2A5-8375-4CFB-0380-27382D359AFF}"/>
              </a:ext>
            </a:extLst>
          </p:cNvPr>
          <p:cNvSpPr/>
          <p:nvPr/>
        </p:nvSpPr>
        <p:spPr>
          <a:xfrm>
            <a:off x="3415530" y="9651331"/>
            <a:ext cx="7539454" cy="50744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Feature Extraction</a:t>
            </a:r>
          </a:p>
          <a:p>
            <a:pPr algn="ctr"/>
            <a:r>
              <a:rPr lang="en-MY" sz="1200" dirty="0">
                <a:solidFill>
                  <a:srgbClr val="192E34"/>
                </a:solidFill>
              </a:rPr>
              <a:t>Use NLP techniques to extract features from textual requirements &amp; design documents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2A1596-97FB-FBCB-BD28-1689FD46D91E}"/>
              </a:ext>
            </a:extLst>
          </p:cNvPr>
          <p:cNvSpPr/>
          <p:nvPr/>
        </p:nvSpPr>
        <p:spPr>
          <a:xfrm>
            <a:off x="3408206" y="10201291"/>
            <a:ext cx="7554102" cy="716880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Model Training &amp; Implementation</a:t>
            </a:r>
          </a:p>
          <a:p>
            <a:pPr algn="ctr"/>
            <a:r>
              <a:rPr lang="en-US" sz="1200" dirty="0">
                <a:solidFill>
                  <a:srgbClr val="192E34"/>
                </a:solidFill>
              </a:rPr>
              <a:t>Train machine learning models for anomaly detection, pattern recognition, and recommendation systems.</a:t>
            </a:r>
          </a:p>
          <a:p>
            <a:pPr algn="ctr"/>
            <a:r>
              <a:rPr lang="en-US" sz="1200" dirty="0">
                <a:solidFill>
                  <a:srgbClr val="192E34"/>
                </a:solidFill>
              </a:rPr>
              <a:t>Implement NLP models for requirement interpretation &amp; validation</a:t>
            </a:r>
            <a:endParaRPr lang="en-MY" sz="1200" dirty="0">
              <a:solidFill>
                <a:srgbClr val="192E3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4755D-DB15-DD56-5610-F512A288DF81}"/>
              </a:ext>
            </a:extLst>
          </p:cNvPr>
          <p:cNvSpPr/>
          <p:nvPr/>
        </p:nvSpPr>
        <p:spPr>
          <a:xfrm>
            <a:off x="3408206" y="10960687"/>
            <a:ext cx="7554102" cy="716880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Prototype &amp; Code Generation </a:t>
            </a:r>
          </a:p>
          <a:p>
            <a:pPr algn="ctr"/>
            <a:r>
              <a:rPr lang="en-US" sz="1200" dirty="0">
                <a:solidFill>
                  <a:srgbClr val="192E34"/>
                </a:solidFill>
              </a:rPr>
              <a:t>Use AI tools to generate design prototypes &amp; boilerplate code </a:t>
            </a:r>
            <a:r>
              <a:rPr lang="en-MY" sz="1200" dirty="0">
                <a:solidFill>
                  <a:srgbClr val="192E34"/>
                </a:solidFill>
              </a:rPr>
              <a:t>automatically</a:t>
            </a:r>
          </a:p>
          <a:p>
            <a:pPr algn="ctr"/>
            <a:endParaRPr lang="en-MY" sz="1200" dirty="0">
              <a:solidFill>
                <a:srgbClr val="192E34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551250-24E0-7FE4-9272-79B542A75888}"/>
              </a:ext>
            </a:extLst>
          </p:cNvPr>
          <p:cNvSpPr/>
          <p:nvPr/>
        </p:nvSpPr>
        <p:spPr>
          <a:xfrm>
            <a:off x="3415530" y="11720083"/>
            <a:ext cx="7554102" cy="716880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2E34"/>
                </a:solidFill>
              </a:rPr>
              <a:t>Continuous Testing &amp; Feedback</a:t>
            </a:r>
          </a:p>
          <a:p>
            <a:pPr algn="ctr"/>
            <a:r>
              <a:rPr lang="en-MY" sz="1200" dirty="0">
                <a:solidFill>
                  <a:srgbClr val="192E34"/>
                </a:solidFill>
              </a:rPr>
              <a:t>Integrate with CI tools to ensure continuous testing and feedback loops</a:t>
            </a:r>
          </a:p>
          <a:p>
            <a:pPr algn="ctr"/>
            <a:endParaRPr lang="en-MY" sz="1200" dirty="0">
              <a:solidFill>
                <a:srgbClr val="192E34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6F98F7-BB4A-00B6-7F94-35D97C8E99BC}"/>
              </a:ext>
            </a:extLst>
          </p:cNvPr>
          <p:cNvSpPr/>
          <p:nvPr/>
        </p:nvSpPr>
        <p:spPr>
          <a:xfrm>
            <a:off x="3393383" y="1138939"/>
            <a:ext cx="7644606" cy="722391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Code Development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Write code following TDD practices &amp; collaborate closely with testers through pair programming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3458F5-BD97-5F31-3356-F1FAD80A27BB}"/>
              </a:ext>
            </a:extLst>
          </p:cNvPr>
          <p:cNvSpPr/>
          <p:nvPr/>
        </p:nvSpPr>
        <p:spPr>
          <a:xfrm>
            <a:off x="3393383" y="1901472"/>
            <a:ext cx="7629783" cy="688881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AI-Powered Code Review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Use AI tools to perform static code analysis &amp; detect potential issues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Analyse historical data to predict &amp; prevent bugs in new code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A78F73-1841-AAE5-6E69-99D9BBD41196}"/>
              </a:ext>
            </a:extLst>
          </p:cNvPr>
          <p:cNvSpPr/>
          <p:nvPr/>
        </p:nvSpPr>
        <p:spPr>
          <a:xfrm>
            <a:off x="3393383" y="2630495"/>
            <a:ext cx="7629783" cy="76796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Automated Testing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Implement automated Unit, Integration &amp; regression testing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Use AI to optimize test coverage &amp; suggest meaningful assertions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CDED12-8EF1-157A-D948-C7386A77ADD9}"/>
              </a:ext>
            </a:extLst>
          </p:cNvPr>
          <p:cNvSpPr/>
          <p:nvPr/>
        </p:nvSpPr>
        <p:spPr>
          <a:xfrm>
            <a:off x="3393383" y="3438601"/>
            <a:ext cx="7644606" cy="76796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Continuous Integration &amp; Development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Set up CI/CD pipelines to automate the build, test &amp; deployment processes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Ensure automated rollbacks are in place for quick recovery from issues</a:t>
            </a:r>
            <a:endParaRPr lang="en-MY" sz="1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5F38C3-A0E3-8AB9-AF73-BD1414B3D8FE}"/>
              </a:ext>
            </a:extLst>
          </p:cNvPr>
          <p:cNvSpPr/>
          <p:nvPr/>
        </p:nvSpPr>
        <p:spPr>
          <a:xfrm>
            <a:off x="3393383" y="4246707"/>
            <a:ext cx="7644606" cy="76796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Codebase Management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Use AI tools to generate boilerplate code and perform automated refactoring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Implement linting and formatting tools to maintain code quality</a:t>
            </a:r>
            <a:endParaRPr lang="en-MY" sz="12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6EF148-9391-52CB-4221-B70D3C42B7A9}"/>
              </a:ext>
            </a:extLst>
          </p:cNvPr>
          <p:cNvSpPr/>
          <p:nvPr/>
        </p:nvSpPr>
        <p:spPr>
          <a:xfrm>
            <a:off x="13425813" y="1167677"/>
            <a:ext cx="7670636" cy="60331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Test Planning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Collaboration between developers &amp; testers to understand requirements &amp; develop comprehensive test plans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893CA3-B0A5-1DD9-03EA-FA263D883226}"/>
              </a:ext>
            </a:extLst>
          </p:cNvPr>
          <p:cNvSpPr/>
          <p:nvPr/>
        </p:nvSpPr>
        <p:spPr>
          <a:xfrm>
            <a:off x="13774740" y="1763139"/>
            <a:ext cx="7655763" cy="637642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Automated Test Case Generation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AI-driven tools analyse code &amp; requirements to generate test cases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 models predict high-risk areas to focus 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839550-1494-EA14-FB92-6BA4BBB3E7D8}"/>
              </a:ext>
            </a:extLst>
          </p:cNvPr>
          <p:cNvSpPr/>
          <p:nvPr/>
        </p:nvSpPr>
        <p:spPr>
          <a:xfrm>
            <a:off x="15218515" y="4660883"/>
            <a:ext cx="7655763" cy="832037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Test Optimization &amp; Maintenance 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 identifies redundant tests &amp; optimizes test suites 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Automated regression tests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D0C19C-C7CC-6C81-CEE1-DE48507EFE4D}"/>
              </a:ext>
            </a:extLst>
          </p:cNvPr>
          <p:cNvSpPr/>
          <p:nvPr/>
        </p:nvSpPr>
        <p:spPr>
          <a:xfrm>
            <a:off x="14460532" y="3181698"/>
            <a:ext cx="7670636" cy="802013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Performance &amp; Loading Test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Use automated tools to simulate user load &amp; measure performance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AI analyzes performance test results to identify bottlenecks</a:t>
            </a:r>
            <a:endParaRPr lang="en-MY" sz="10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0CCF3A-541D-9E0D-5DD2-34A8C1A48F42}"/>
              </a:ext>
            </a:extLst>
          </p:cNvPr>
          <p:cNvSpPr/>
          <p:nvPr/>
        </p:nvSpPr>
        <p:spPr>
          <a:xfrm>
            <a:off x="14123645" y="2408971"/>
            <a:ext cx="7670636" cy="764537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Automated Test Execution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Use </a:t>
            </a:r>
            <a:r>
              <a:rPr lang="en-MY" sz="1000" dirty="0">
                <a:solidFill>
                  <a:schemeClr val="tx1"/>
                </a:solidFill>
              </a:rPr>
              <a:t>tools for automating functional and regression test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 helps for self-healing scripts &amp; test orchestration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EC2772-48AE-E6E5-5F3D-CD0D6883214F}"/>
              </a:ext>
            </a:extLst>
          </p:cNvPr>
          <p:cNvSpPr/>
          <p:nvPr/>
        </p:nvSpPr>
        <p:spPr>
          <a:xfrm>
            <a:off x="14785383" y="3991901"/>
            <a:ext cx="7670636" cy="660792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AI-Driven Defect Detection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AI analyses code changes for defect prediction, classification &amp;Triage</a:t>
            </a:r>
            <a:endParaRPr lang="en-MY" sz="10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679FEB-E484-6D51-E707-6F59D617026D}"/>
              </a:ext>
            </a:extLst>
          </p:cNvPr>
          <p:cNvSpPr/>
          <p:nvPr/>
        </p:nvSpPr>
        <p:spPr>
          <a:xfrm>
            <a:off x="15555405" y="5501108"/>
            <a:ext cx="7655763" cy="635537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Test Result Analysis &amp; Reporting 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AI-based tool to auto generate test report and analyse test failure with RCA (Root Cause Analysis) provided</a:t>
            </a:r>
          </a:p>
        </p:txBody>
      </p:sp>
    </p:spTree>
    <p:extLst>
      <p:ext uri="{BB962C8B-B14F-4D97-AF65-F5344CB8AC3E}">
        <p14:creationId xmlns:p14="http://schemas.microsoft.com/office/powerpoint/2010/main" val="3559793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A31E4D4-A6EA-ABF6-13E1-920CCB029DF6}"/>
              </a:ext>
            </a:extLst>
          </p:cNvPr>
          <p:cNvSpPr txBox="1">
            <a:spLocks/>
          </p:cNvSpPr>
          <p:nvPr/>
        </p:nvSpPr>
        <p:spPr>
          <a:xfrm>
            <a:off x="118032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PEH WEI WOOI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96E15D3-0E86-664B-32F2-947BD581C414}"/>
              </a:ext>
            </a:extLst>
          </p:cNvPr>
          <p:cNvSpPr txBox="1">
            <a:spLocks/>
          </p:cNvSpPr>
          <p:nvPr/>
        </p:nvSpPr>
        <p:spPr>
          <a:xfrm>
            <a:off x="133542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A42880-310D-4658-E71E-4858A1B52856}"/>
              </a:ext>
            </a:extLst>
          </p:cNvPr>
          <p:cNvSpPr/>
          <p:nvPr/>
        </p:nvSpPr>
        <p:spPr>
          <a:xfrm>
            <a:off x="3393383" y="1640231"/>
            <a:ext cx="3533942" cy="1078574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851597-96F6-F690-7533-BEEFBC2110A4}"/>
              </a:ext>
            </a:extLst>
          </p:cNvPr>
          <p:cNvSpPr txBox="1"/>
          <p:nvPr/>
        </p:nvSpPr>
        <p:spPr>
          <a:xfrm>
            <a:off x="527050" y="374650"/>
            <a:ext cx="983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I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ntegration of New Strategy into Workflow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617477C1-CA67-A3B4-A761-C9B82049A128}"/>
              </a:ext>
            </a:extLst>
          </p:cNvPr>
          <p:cNvSpPr/>
          <p:nvPr/>
        </p:nvSpPr>
        <p:spPr>
          <a:xfrm>
            <a:off x="1574800" y="1154842"/>
            <a:ext cx="1746250" cy="768350"/>
          </a:xfrm>
          <a:prstGeom prst="homePlat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6F98F7-BB4A-00B6-7F94-35D97C8E99BC}"/>
              </a:ext>
            </a:extLst>
          </p:cNvPr>
          <p:cNvSpPr/>
          <p:nvPr/>
        </p:nvSpPr>
        <p:spPr>
          <a:xfrm>
            <a:off x="3393383" y="8258861"/>
            <a:ext cx="7644606" cy="722391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Code Development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Write code following TDD practices &amp; collaborate closely with testers through pair programming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3458F5-BD97-5F31-3356-F1FAD80A27BB}"/>
              </a:ext>
            </a:extLst>
          </p:cNvPr>
          <p:cNvSpPr/>
          <p:nvPr/>
        </p:nvSpPr>
        <p:spPr>
          <a:xfrm>
            <a:off x="3393383" y="9021394"/>
            <a:ext cx="7629783" cy="688881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AI-Powered Code Review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Use AI tools to perform static code analysis &amp; detect potential issues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Analyse historical data to predict &amp; prevent bugs in new code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A78F73-1841-AAE5-6E69-99D9BBD41196}"/>
              </a:ext>
            </a:extLst>
          </p:cNvPr>
          <p:cNvSpPr/>
          <p:nvPr/>
        </p:nvSpPr>
        <p:spPr>
          <a:xfrm>
            <a:off x="3393383" y="9750417"/>
            <a:ext cx="7629783" cy="76796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Automated Testing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Implement automated Unit, Integration &amp; regression testing</a:t>
            </a:r>
          </a:p>
          <a:p>
            <a:pPr algn="ctr"/>
            <a:r>
              <a:rPr lang="en-MY" sz="1200" dirty="0">
                <a:solidFill>
                  <a:schemeClr val="tx1"/>
                </a:solidFill>
              </a:rPr>
              <a:t>Use AI to optimize test coverage &amp; suggest meaningful assertions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CDED12-8EF1-157A-D948-C7386A77ADD9}"/>
              </a:ext>
            </a:extLst>
          </p:cNvPr>
          <p:cNvSpPr/>
          <p:nvPr/>
        </p:nvSpPr>
        <p:spPr>
          <a:xfrm>
            <a:off x="3393383" y="10558523"/>
            <a:ext cx="7644606" cy="76796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Continuous Integration &amp; Development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Set up CI/CD pipelines to automate the build, test &amp; deployment processes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Ensure automated rollbacks are in place for quick recovery from issues</a:t>
            </a:r>
            <a:endParaRPr lang="en-MY" sz="1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5F38C3-A0E3-8AB9-AF73-BD1414B3D8FE}"/>
              </a:ext>
            </a:extLst>
          </p:cNvPr>
          <p:cNvSpPr/>
          <p:nvPr/>
        </p:nvSpPr>
        <p:spPr>
          <a:xfrm>
            <a:off x="3393383" y="11366629"/>
            <a:ext cx="7644606" cy="767965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tx1"/>
                </a:solidFill>
              </a:rPr>
              <a:t>Codebase Management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Use AI tools to generate boilerplate code and perform automated refactoring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Implement linting and formatting tools to maintain code quality</a:t>
            </a:r>
            <a:endParaRPr lang="en-MY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6B944-D1E0-F1F5-0BCB-E1F798F07B87}"/>
              </a:ext>
            </a:extLst>
          </p:cNvPr>
          <p:cNvSpPr/>
          <p:nvPr/>
        </p:nvSpPr>
        <p:spPr>
          <a:xfrm>
            <a:off x="3367403" y="1167677"/>
            <a:ext cx="7670636" cy="60331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Test Planning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Collaboration between developers &amp; testers to understand requirements &amp; develop comprehensive test plans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3D9E9-625A-7E44-97E5-E5E5E7E09A3C}"/>
              </a:ext>
            </a:extLst>
          </p:cNvPr>
          <p:cNvSpPr/>
          <p:nvPr/>
        </p:nvSpPr>
        <p:spPr>
          <a:xfrm>
            <a:off x="3367402" y="1763139"/>
            <a:ext cx="7655763" cy="637642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Automated Test Case Generation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AI-driven tools analyse code &amp; requirements to generate test cases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 models predict high-risk areas to focus 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E60533-8BE5-2B46-61B9-D26E494630A8}"/>
              </a:ext>
            </a:extLst>
          </p:cNvPr>
          <p:cNvSpPr/>
          <p:nvPr/>
        </p:nvSpPr>
        <p:spPr>
          <a:xfrm>
            <a:off x="3367402" y="4660883"/>
            <a:ext cx="7655763" cy="832037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Test Optimization &amp; Maintenance 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 identifies redundant tests &amp; optimizes test suites 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Automated regression tests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154297-52F4-C7DB-CC1D-C8CF9B78CAB5}"/>
              </a:ext>
            </a:extLst>
          </p:cNvPr>
          <p:cNvSpPr/>
          <p:nvPr/>
        </p:nvSpPr>
        <p:spPr>
          <a:xfrm>
            <a:off x="3367403" y="3181698"/>
            <a:ext cx="7670636" cy="802013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Performance &amp; Loading Test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Use automated tools to simulate user load &amp; measure performance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AI analyzes performance test results to identify bottlenecks</a:t>
            </a:r>
            <a:endParaRPr lang="en-MY" sz="1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C9F6E2-7830-46F5-E998-0967495F1133}"/>
              </a:ext>
            </a:extLst>
          </p:cNvPr>
          <p:cNvSpPr/>
          <p:nvPr/>
        </p:nvSpPr>
        <p:spPr>
          <a:xfrm>
            <a:off x="3367403" y="2408971"/>
            <a:ext cx="7670636" cy="764537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Automated Test Execution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Use </a:t>
            </a:r>
            <a:r>
              <a:rPr lang="en-MY" sz="1000" dirty="0">
                <a:solidFill>
                  <a:schemeClr val="tx1"/>
                </a:solidFill>
              </a:rPr>
              <a:t>tools for automating functional and regression test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 helps for self-healing scripts &amp; test orchestration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2D54B3-7073-4B11-5A37-1A341A2CC43E}"/>
              </a:ext>
            </a:extLst>
          </p:cNvPr>
          <p:cNvSpPr/>
          <p:nvPr/>
        </p:nvSpPr>
        <p:spPr>
          <a:xfrm>
            <a:off x="3367403" y="3991901"/>
            <a:ext cx="7670636" cy="660792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AI-Driven Defect Detection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AI analyses code changes for defect prediction, classification &amp;Triage</a:t>
            </a:r>
            <a:endParaRPr lang="en-MY" sz="1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FC8053-B560-2E89-B311-D0AE36D26748}"/>
              </a:ext>
            </a:extLst>
          </p:cNvPr>
          <p:cNvSpPr/>
          <p:nvPr/>
        </p:nvSpPr>
        <p:spPr>
          <a:xfrm>
            <a:off x="3367402" y="5501108"/>
            <a:ext cx="7655763" cy="635537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Test Result Analysis &amp; Reporting 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AI-based tool to auto generate test report and analyse test failure with RCA (Root Cause Analysis) provided</a:t>
            </a:r>
          </a:p>
        </p:txBody>
      </p:sp>
    </p:spTree>
    <p:extLst>
      <p:ext uri="{BB962C8B-B14F-4D97-AF65-F5344CB8AC3E}">
        <p14:creationId xmlns:p14="http://schemas.microsoft.com/office/powerpoint/2010/main" val="3864281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1F3AB-6662-EE03-60DD-D0F58FD74FE6}"/>
              </a:ext>
            </a:extLst>
          </p:cNvPr>
          <p:cNvSpPr txBox="1"/>
          <p:nvPr/>
        </p:nvSpPr>
        <p:spPr>
          <a:xfrm>
            <a:off x="527049" y="374650"/>
            <a:ext cx="806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C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hallenges in Implementation</a:t>
            </a:r>
          </a:p>
        </p:txBody>
      </p:sp>
      <p:pic>
        <p:nvPicPr>
          <p:cNvPr id="1030" name="image7.png" descr="Bar chart with solid fill">
            <a:extLst>
              <a:ext uri="{FF2B5EF4-FFF2-40B4-BE49-F238E27FC236}">
                <a16:creationId xmlns:a16="http://schemas.microsoft.com/office/drawing/2014/main" id="{7D46E0DC-32D4-EF64-C424-A5C75227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1290" y="1248888"/>
            <a:ext cx="1157785" cy="11577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29" name="image10.png" descr="Shuffle with solid fill">
            <a:extLst>
              <a:ext uri="{FF2B5EF4-FFF2-40B4-BE49-F238E27FC236}">
                <a16:creationId xmlns:a16="http://schemas.microsoft.com/office/drawing/2014/main" id="{CC695E49-F4DC-F085-210C-F14C525E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3168" y="2894237"/>
            <a:ext cx="1157785" cy="1157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8" name="image4.png" descr="Construction worker male with solid fill">
            <a:extLst>
              <a:ext uri="{FF2B5EF4-FFF2-40B4-BE49-F238E27FC236}">
                <a16:creationId xmlns:a16="http://schemas.microsoft.com/office/drawing/2014/main" id="{142F89DD-CC1F-B39A-9564-BA7FD972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9213" y="4539586"/>
            <a:ext cx="1157785" cy="115778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7" name="image11.png" descr="Fork In Road outline">
            <a:extLst>
              <a:ext uri="{FF2B5EF4-FFF2-40B4-BE49-F238E27FC236}">
                <a16:creationId xmlns:a16="http://schemas.microsoft.com/office/drawing/2014/main" id="{A112AC84-73CA-FDAB-DA48-484A6D49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0205" y="1248888"/>
            <a:ext cx="1157785" cy="11577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6" name="image6.png" descr="Money with solid fill">
            <a:extLst>
              <a:ext uri="{FF2B5EF4-FFF2-40B4-BE49-F238E27FC236}">
                <a16:creationId xmlns:a16="http://schemas.microsoft.com/office/drawing/2014/main" id="{F2E0C773-9439-DC87-39BA-80FAAFFA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4160" y="2894237"/>
            <a:ext cx="1157785" cy="115778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25" name="image2.png" descr="Shield Tick with solid fill">
            <a:extLst>
              <a:ext uri="{FF2B5EF4-FFF2-40B4-BE49-F238E27FC236}">
                <a16:creationId xmlns:a16="http://schemas.microsoft.com/office/drawing/2014/main" id="{977622A7-00FF-146C-B3D9-3BE60C10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4163" y="4539585"/>
            <a:ext cx="1157785" cy="115778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C10B0-EE0E-F161-F305-9A74DA5094DB}"/>
              </a:ext>
            </a:extLst>
          </p:cNvPr>
          <p:cNvSpPr txBox="1"/>
          <p:nvPr/>
        </p:nvSpPr>
        <p:spPr>
          <a:xfrm>
            <a:off x="-9315503" y="1413827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Data Availability &amp; Quality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B24A0-666B-6749-BD25-0625E30B0878}"/>
              </a:ext>
            </a:extLst>
          </p:cNvPr>
          <p:cNvSpPr txBox="1"/>
          <p:nvPr/>
        </p:nvSpPr>
        <p:spPr>
          <a:xfrm>
            <a:off x="-9251340" y="3057631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Integration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FE933-0621-2EF1-C027-FB4BD9B5A915}"/>
              </a:ext>
            </a:extLst>
          </p:cNvPr>
          <p:cNvSpPr txBox="1"/>
          <p:nvPr/>
        </p:nvSpPr>
        <p:spPr>
          <a:xfrm>
            <a:off x="-9267383" y="4887644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Talent &amp; Skill Gaps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B7B94-0A81-ABE6-5EB1-99BCC4A52499}"/>
              </a:ext>
            </a:extLst>
          </p:cNvPr>
          <p:cNvSpPr txBox="1"/>
          <p:nvPr/>
        </p:nvSpPr>
        <p:spPr>
          <a:xfrm>
            <a:off x="-9769640" y="1403959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Culture &amp; Organization Resistance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90FD3-0F8E-F49F-83B7-25F7ED0FDE45}"/>
              </a:ext>
            </a:extLst>
          </p:cNvPr>
          <p:cNvSpPr txBox="1"/>
          <p:nvPr/>
        </p:nvSpPr>
        <p:spPr>
          <a:xfrm>
            <a:off x="-9737553" y="3038313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Cost &amp; Resource Allocation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575C5-A875-3472-2D1F-D235F9B2D490}"/>
              </a:ext>
            </a:extLst>
          </p:cNvPr>
          <p:cNvSpPr txBox="1"/>
          <p:nvPr/>
        </p:nvSpPr>
        <p:spPr>
          <a:xfrm>
            <a:off x="-9737558" y="4702977"/>
            <a:ext cx="38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Security &amp; Compliance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68FC0-7B49-D382-DA73-6599756B0AF4}"/>
              </a:ext>
            </a:extLst>
          </p:cNvPr>
          <p:cNvSpPr/>
          <p:nvPr/>
        </p:nvSpPr>
        <p:spPr>
          <a:xfrm>
            <a:off x="3367403" y="8254272"/>
            <a:ext cx="7670636" cy="603314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Test Planning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Collaboration between developers &amp; testers to understand requirements &amp; develop comprehensive test plans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FD2C8F-F07E-2132-6A05-522C40BF72D9}"/>
              </a:ext>
            </a:extLst>
          </p:cNvPr>
          <p:cNvSpPr/>
          <p:nvPr/>
        </p:nvSpPr>
        <p:spPr>
          <a:xfrm>
            <a:off x="3367402" y="8849734"/>
            <a:ext cx="7655763" cy="637642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Automated Test Case Generation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AI-driven tools analyse code &amp; requirements to generate test cases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 models predict high-risk areas to focus 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09DB3E-B168-1909-14DE-B7E395F8510F}"/>
              </a:ext>
            </a:extLst>
          </p:cNvPr>
          <p:cNvSpPr/>
          <p:nvPr/>
        </p:nvSpPr>
        <p:spPr>
          <a:xfrm>
            <a:off x="3367402" y="11747478"/>
            <a:ext cx="7655763" cy="832037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Test Optimization &amp; Maintenance 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 identifies redundant tests &amp; optimizes test suites 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Automated regression tests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D6F01-078E-28E8-454A-9E85F2CAED5A}"/>
              </a:ext>
            </a:extLst>
          </p:cNvPr>
          <p:cNvSpPr/>
          <p:nvPr/>
        </p:nvSpPr>
        <p:spPr>
          <a:xfrm>
            <a:off x="3367403" y="10268293"/>
            <a:ext cx="7670636" cy="802013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Performance &amp; Loading Test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Use automated tools to simulate user load &amp; measure performance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AI analyzes performance test results to identify bottlenecks</a:t>
            </a:r>
            <a:endParaRPr lang="en-MY" sz="10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A71A8-53BD-D30B-DC45-9E518F0B3D8A}"/>
              </a:ext>
            </a:extLst>
          </p:cNvPr>
          <p:cNvSpPr/>
          <p:nvPr/>
        </p:nvSpPr>
        <p:spPr>
          <a:xfrm>
            <a:off x="3367403" y="9495566"/>
            <a:ext cx="7670636" cy="764537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Automated Test Execution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Use </a:t>
            </a:r>
            <a:r>
              <a:rPr lang="en-MY" sz="1000" dirty="0">
                <a:solidFill>
                  <a:schemeClr val="tx1"/>
                </a:solidFill>
              </a:rPr>
              <a:t>tools for automating functional and regression test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 helps for self-healing scripts &amp; test orchestration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DAD91B-41BA-02E1-6D8F-F53825AAC96A}"/>
              </a:ext>
            </a:extLst>
          </p:cNvPr>
          <p:cNvSpPr/>
          <p:nvPr/>
        </p:nvSpPr>
        <p:spPr>
          <a:xfrm>
            <a:off x="3367403" y="11078496"/>
            <a:ext cx="7670636" cy="660792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AI-Driven Defect Detection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AI analyses code changes for defect prediction, classification &amp;Triage</a:t>
            </a:r>
            <a:endParaRPr lang="en-MY" sz="1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532186-AD60-476E-34AC-47EA4338E3DA}"/>
              </a:ext>
            </a:extLst>
          </p:cNvPr>
          <p:cNvSpPr/>
          <p:nvPr/>
        </p:nvSpPr>
        <p:spPr>
          <a:xfrm>
            <a:off x="3367402" y="12587703"/>
            <a:ext cx="7655763" cy="635537"/>
          </a:xfrm>
          <a:prstGeom prst="rect">
            <a:avLst/>
          </a:prstGeom>
          <a:solidFill>
            <a:schemeClr val="accent4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tx1"/>
                </a:solidFill>
              </a:rPr>
              <a:t>Test Result Analysis &amp; Reporting </a:t>
            </a:r>
          </a:p>
          <a:p>
            <a:pPr algn="ctr"/>
            <a:r>
              <a:rPr lang="en-MY" sz="1000" dirty="0">
                <a:solidFill>
                  <a:schemeClr val="tx1"/>
                </a:solidFill>
              </a:rPr>
              <a:t>AI-based tool to auto generate test report and analyse test failure with RCA (Root Cause Analysis) provided</a:t>
            </a:r>
          </a:p>
        </p:txBody>
      </p:sp>
    </p:spTree>
    <p:extLst>
      <p:ext uri="{BB962C8B-B14F-4D97-AF65-F5344CB8AC3E}">
        <p14:creationId xmlns:p14="http://schemas.microsoft.com/office/powerpoint/2010/main" val="3356576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5700B8-88C9-F519-7F9E-4CDE238CCA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8775" y="1291510"/>
            <a:ext cx="3776596" cy="1483771"/>
          </a:xfrm>
        </p:spPr>
        <p:txBody>
          <a:bodyPr>
            <a:noAutofit/>
          </a:bodyPr>
          <a:lstStyle/>
          <a:p>
            <a:r>
              <a:rPr lang="en-US" sz="2400" dirty="0"/>
              <a:t>F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using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Shift Left, </a:t>
            </a:r>
            <a:r>
              <a:rPr lang="en-US" sz="2400" dirty="0"/>
              <a:t>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utomation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&amp; AI </a:t>
            </a:r>
            <a:r>
              <a:rPr lang="en-US" sz="2400" dirty="0"/>
              <a:t>S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olutions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 Elevating </a:t>
            </a:r>
            <a:r>
              <a:rPr lang="en-US" sz="2400" dirty="0"/>
              <a:t>T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esting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3C916-C3F4-2246-81B0-5EFEA225D3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8775" y="361874"/>
            <a:ext cx="3776596" cy="592755"/>
          </a:xfrm>
        </p:spPr>
        <p:txBody>
          <a:bodyPr>
            <a:normAutofit/>
          </a:bodyPr>
          <a:lstStyle/>
          <a:p>
            <a:r>
              <a:rPr lang="en-US" sz="3200" dirty="0"/>
              <a:t>PEH WEI WOOI</a:t>
            </a:r>
          </a:p>
        </p:txBody>
      </p:sp>
      <p:pic>
        <p:nvPicPr>
          <p:cNvPr id="6" name="Picture Placeholder 5" descr="A person with glasses sitting at a table with his arms crossed&#10;&#10;Description automatically generated">
            <a:extLst>
              <a:ext uri="{FF2B5EF4-FFF2-40B4-BE49-F238E27FC236}">
                <a16:creationId xmlns:a16="http://schemas.microsoft.com/office/drawing/2014/main" id="{83D48E83-B357-B497-B594-ACC48FCBAB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0992" b="10992"/>
          <a:stretch>
            <a:fillRect/>
          </a:stretch>
        </p:blipFill>
        <p:spPr/>
      </p:pic>
      <p:pic>
        <p:nvPicPr>
          <p:cNvPr id="18" name="Graphic 17" descr="Saturn outline">
            <a:extLst>
              <a:ext uri="{FF2B5EF4-FFF2-40B4-BE49-F238E27FC236}">
                <a16:creationId xmlns:a16="http://schemas.microsoft.com/office/drawing/2014/main" id="{96666557-D196-CD55-CB38-452A1DDFB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0266" y="683389"/>
            <a:ext cx="1141388" cy="114138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C83B51F-2802-6BED-D757-703FBC4B578C}"/>
              </a:ext>
            </a:extLst>
          </p:cNvPr>
          <p:cNvGrpSpPr/>
          <p:nvPr/>
        </p:nvGrpSpPr>
        <p:grpSpPr>
          <a:xfrm>
            <a:off x="43079" y="0"/>
            <a:ext cx="12025057" cy="2321355"/>
            <a:chOff x="43079" y="113016"/>
            <a:chExt cx="12025057" cy="2321355"/>
          </a:xfrm>
        </p:grpSpPr>
        <p:pic>
          <p:nvPicPr>
            <p:cNvPr id="38" name="Graphic 37" descr="Star with solid fill">
              <a:extLst>
                <a:ext uri="{FF2B5EF4-FFF2-40B4-BE49-F238E27FC236}">
                  <a16:creationId xmlns:a16="http://schemas.microsoft.com/office/drawing/2014/main" id="{D284BD5A-BC11-B443-5B5F-6798BB5E0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079" y="113016"/>
              <a:ext cx="630805" cy="630805"/>
            </a:xfrm>
            <a:prstGeom prst="rect">
              <a:avLst/>
            </a:prstGeom>
          </p:spPr>
        </p:pic>
        <p:pic>
          <p:nvPicPr>
            <p:cNvPr id="39" name="Graphic 38" descr="Star with solid fill">
              <a:extLst>
                <a:ext uri="{FF2B5EF4-FFF2-40B4-BE49-F238E27FC236}">
                  <a16:creationId xmlns:a16="http://schemas.microsoft.com/office/drawing/2014/main" id="{A5C1CD90-813D-E1F7-07B3-5B3973241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4996" y="714225"/>
              <a:ext cx="526210" cy="526210"/>
            </a:xfrm>
            <a:prstGeom prst="rect">
              <a:avLst/>
            </a:prstGeom>
          </p:spPr>
        </p:pic>
        <p:pic>
          <p:nvPicPr>
            <p:cNvPr id="46" name="Graphic 45" descr="Star with solid fill">
              <a:extLst>
                <a:ext uri="{FF2B5EF4-FFF2-40B4-BE49-F238E27FC236}">
                  <a16:creationId xmlns:a16="http://schemas.microsoft.com/office/drawing/2014/main" id="{96BAC8C1-553F-51E7-E63A-FC3D2BACD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4440" y="471346"/>
              <a:ext cx="373810" cy="373810"/>
            </a:xfrm>
            <a:prstGeom prst="rect">
              <a:avLst/>
            </a:prstGeom>
          </p:spPr>
        </p:pic>
        <p:pic>
          <p:nvPicPr>
            <p:cNvPr id="47" name="Graphic 46" descr="Star with solid fill">
              <a:extLst>
                <a:ext uri="{FF2B5EF4-FFF2-40B4-BE49-F238E27FC236}">
                  <a16:creationId xmlns:a16="http://schemas.microsoft.com/office/drawing/2014/main" id="{33DB48C3-D3F2-28BC-96E4-398A57835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91519">
              <a:off x="2628710" y="1462036"/>
              <a:ext cx="373810" cy="373810"/>
            </a:xfrm>
            <a:prstGeom prst="rect">
              <a:avLst/>
            </a:prstGeom>
          </p:spPr>
        </p:pic>
        <p:pic>
          <p:nvPicPr>
            <p:cNvPr id="48" name="Graphic 47" descr="Star with solid fill">
              <a:extLst>
                <a:ext uri="{FF2B5EF4-FFF2-40B4-BE49-F238E27FC236}">
                  <a16:creationId xmlns:a16="http://schemas.microsoft.com/office/drawing/2014/main" id="{E15F30D9-21A3-3C66-2442-9E7D32A21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620844">
              <a:off x="1785599" y="1803566"/>
              <a:ext cx="630805" cy="630805"/>
            </a:xfrm>
            <a:prstGeom prst="rect">
              <a:avLst/>
            </a:prstGeom>
          </p:spPr>
        </p:pic>
        <p:pic>
          <p:nvPicPr>
            <p:cNvPr id="49" name="Graphic 48" descr="Star with solid fill">
              <a:extLst>
                <a:ext uri="{FF2B5EF4-FFF2-40B4-BE49-F238E27FC236}">
                  <a16:creationId xmlns:a16="http://schemas.microsoft.com/office/drawing/2014/main" id="{BCF66034-BF3C-37EE-5F89-E2E26A40B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99836">
              <a:off x="11437331" y="1364299"/>
              <a:ext cx="630805" cy="630805"/>
            </a:xfrm>
            <a:prstGeom prst="rect">
              <a:avLst/>
            </a:prstGeom>
          </p:spPr>
        </p:pic>
        <p:pic>
          <p:nvPicPr>
            <p:cNvPr id="50" name="Graphic 49" descr="Star with solid fill">
              <a:extLst>
                <a:ext uri="{FF2B5EF4-FFF2-40B4-BE49-F238E27FC236}">
                  <a16:creationId xmlns:a16="http://schemas.microsoft.com/office/drawing/2014/main" id="{23A03CAE-8DF0-AB64-B4D8-85EC2CDDA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791709">
              <a:off x="11126562" y="423297"/>
              <a:ext cx="373810" cy="373810"/>
            </a:xfrm>
            <a:prstGeom prst="rect">
              <a:avLst/>
            </a:prstGeom>
          </p:spPr>
        </p:pic>
      </p:grpSp>
      <p:pic>
        <p:nvPicPr>
          <p:cNvPr id="56" name="Graphic 55" descr="Star with solid fill">
            <a:extLst>
              <a:ext uri="{FF2B5EF4-FFF2-40B4-BE49-F238E27FC236}">
                <a16:creationId xmlns:a16="http://schemas.microsoft.com/office/drawing/2014/main" id="{96CB8A70-2B00-C343-0120-0F9077E1A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323863">
            <a:off x="5947872" y="155574"/>
            <a:ext cx="237912" cy="237912"/>
          </a:xfrm>
          <a:prstGeom prst="rect">
            <a:avLst/>
          </a:prstGeom>
        </p:spPr>
      </p:pic>
      <p:pic>
        <p:nvPicPr>
          <p:cNvPr id="57" name="Graphic 56" descr="Star with solid fill">
            <a:extLst>
              <a:ext uri="{FF2B5EF4-FFF2-40B4-BE49-F238E27FC236}">
                <a16:creationId xmlns:a16="http://schemas.microsoft.com/office/drawing/2014/main" id="{5D2BE50A-2EF2-24D4-7C71-D6F92889F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29606">
            <a:off x="9580107" y="227060"/>
            <a:ext cx="458045" cy="458045"/>
          </a:xfrm>
          <a:prstGeom prst="rect">
            <a:avLst/>
          </a:prstGeom>
        </p:spPr>
      </p:pic>
      <p:pic>
        <p:nvPicPr>
          <p:cNvPr id="59" name="Graphic 58" descr="Star with solid fill">
            <a:extLst>
              <a:ext uri="{FF2B5EF4-FFF2-40B4-BE49-F238E27FC236}">
                <a16:creationId xmlns:a16="http://schemas.microsoft.com/office/drawing/2014/main" id="{BBBA19D8-6141-A9AD-9BB4-77F3B9191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415766">
            <a:off x="2004926" y="539295"/>
            <a:ext cx="237912" cy="237912"/>
          </a:xfrm>
          <a:prstGeom prst="rect">
            <a:avLst/>
          </a:prstGeom>
        </p:spPr>
      </p:pic>
      <p:pic>
        <p:nvPicPr>
          <p:cNvPr id="20" name="Content Placeholder 37" descr="Saturn with solid fill">
            <a:extLst>
              <a:ext uri="{FF2B5EF4-FFF2-40B4-BE49-F238E27FC236}">
                <a16:creationId xmlns:a16="http://schemas.microsoft.com/office/drawing/2014/main" id="{AAFDC287-AB0C-CE9D-484C-36602F7EE6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5343" y="-4885897"/>
            <a:ext cx="642246" cy="642246"/>
          </a:xfrm>
          <a:prstGeom prst="rect">
            <a:avLst/>
          </a:prstGeom>
        </p:spPr>
      </p:pic>
      <p:pic>
        <p:nvPicPr>
          <p:cNvPr id="21" name="Content Placeholder 39" descr="Uranus with solid fill">
            <a:extLst>
              <a:ext uri="{FF2B5EF4-FFF2-40B4-BE49-F238E27FC236}">
                <a16:creationId xmlns:a16="http://schemas.microsoft.com/office/drawing/2014/main" id="{70E15CF3-17E5-F2B8-AD15-7CE3B56DC8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3466944">
            <a:off x="10601653" y="-2446598"/>
            <a:ext cx="1271148" cy="127114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AFA77FF-133F-8A61-4860-AF331A2ABF96}"/>
              </a:ext>
            </a:extLst>
          </p:cNvPr>
          <p:cNvGrpSpPr/>
          <p:nvPr/>
        </p:nvGrpSpPr>
        <p:grpSpPr>
          <a:xfrm>
            <a:off x="10326536" y="-8402642"/>
            <a:ext cx="1865902" cy="1358645"/>
            <a:chOff x="10326536" y="1046191"/>
            <a:chExt cx="1865902" cy="135864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623F8944-8C02-F2C9-0B89-A35C36BC708F}"/>
                </a:ext>
              </a:extLst>
            </p:cNvPr>
            <p:cNvSpPr/>
            <p:nvPr/>
          </p:nvSpPr>
          <p:spPr>
            <a:xfrm rot="1706471">
              <a:off x="11676557" y="1388550"/>
              <a:ext cx="515881" cy="474133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A3293FD3-61C4-F542-05CE-C84F24C42681}"/>
                </a:ext>
              </a:extLst>
            </p:cNvPr>
            <p:cNvSpPr/>
            <p:nvPr/>
          </p:nvSpPr>
          <p:spPr>
            <a:xfrm rot="682779">
              <a:off x="11184917" y="1857006"/>
              <a:ext cx="292541" cy="290312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164C428C-55C5-7498-9404-B69F936AC4A6}"/>
                </a:ext>
              </a:extLst>
            </p:cNvPr>
            <p:cNvSpPr/>
            <p:nvPr/>
          </p:nvSpPr>
          <p:spPr>
            <a:xfrm>
              <a:off x="11613504" y="2193058"/>
              <a:ext cx="221110" cy="211778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FE81190E-7446-76BF-6DAD-60E122F7E530}"/>
                </a:ext>
              </a:extLst>
            </p:cNvPr>
            <p:cNvSpPr/>
            <p:nvPr/>
          </p:nvSpPr>
          <p:spPr>
            <a:xfrm rot="357062">
              <a:off x="10326536" y="1046191"/>
              <a:ext cx="336941" cy="342535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6D3D09D-529F-A867-7483-BA5C99206D24}"/>
              </a:ext>
            </a:extLst>
          </p:cNvPr>
          <p:cNvSpPr txBox="1"/>
          <p:nvPr/>
        </p:nvSpPr>
        <p:spPr>
          <a:xfrm>
            <a:off x="364067" y="-1439333"/>
            <a:ext cx="293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A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GENDA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071956-7973-3E16-B260-4929DEEAC4F2}"/>
              </a:ext>
            </a:extLst>
          </p:cNvPr>
          <p:cNvSpPr txBox="1"/>
          <p:nvPr/>
        </p:nvSpPr>
        <p:spPr>
          <a:xfrm>
            <a:off x="458101" y="-16989205"/>
            <a:ext cx="100405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Introduction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Elevation of Software Lifecycle (Shift Left + Automation + AI)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Integrating New Strategy with Workflow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Challenges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Proposed Solutions   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Conclusion</a:t>
            </a:r>
          </a:p>
          <a:p>
            <a:pPr marL="742950" indent="-742950" algn="l">
              <a:buAutoNum type="arabicPeriod"/>
            </a:pPr>
            <a:endParaRPr lang="en-MY" sz="36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7425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1F3AB-6662-EE03-60DD-D0F58FD74FE6}"/>
              </a:ext>
            </a:extLst>
          </p:cNvPr>
          <p:cNvSpPr txBox="1"/>
          <p:nvPr/>
        </p:nvSpPr>
        <p:spPr>
          <a:xfrm>
            <a:off x="527049" y="374650"/>
            <a:ext cx="806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C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hallenges in Implementation</a:t>
            </a:r>
          </a:p>
        </p:txBody>
      </p:sp>
      <p:pic>
        <p:nvPicPr>
          <p:cNvPr id="1030" name="image7.png" descr="Bar chart with solid fill">
            <a:extLst>
              <a:ext uri="{FF2B5EF4-FFF2-40B4-BE49-F238E27FC236}">
                <a16:creationId xmlns:a16="http://schemas.microsoft.com/office/drawing/2014/main" id="{7D46E0DC-32D4-EF64-C424-A5C75227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3" y="1248888"/>
            <a:ext cx="1157785" cy="11577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29" name="image10.png" descr="Shuffle with solid fill">
            <a:extLst>
              <a:ext uri="{FF2B5EF4-FFF2-40B4-BE49-F238E27FC236}">
                <a16:creationId xmlns:a16="http://schemas.microsoft.com/office/drawing/2014/main" id="{CC695E49-F4DC-F085-210C-F14C525E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3168" y="2894237"/>
            <a:ext cx="1157785" cy="1157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8" name="image4.png" descr="Construction worker male with solid fill">
            <a:extLst>
              <a:ext uri="{FF2B5EF4-FFF2-40B4-BE49-F238E27FC236}">
                <a16:creationId xmlns:a16="http://schemas.microsoft.com/office/drawing/2014/main" id="{142F89DD-CC1F-B39A-9564-BA7FD972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9213" y="4539586"/>
            <a:ext cx="1157785" cy="115778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7" name="image11.png" descr="Fork In Road outline">
            <a:extLst>
              <a:ext uri="{FF2B5EF4-FFF2-40B4-BE49-F238E27FC236}">
                <a16:creationId xmlns:a16="http://schemas.microsoft.com/office/drawing/2014/main" id="{A112AC84-73CA-FDAB-DA48-484A6D49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0205" y="1248888"/>
            <a:ext cx="1157785" cy="11577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6" name="image6.png" descr="Money with solid fill">
            <a:extLst>
              <a:ext uri="{FF2B5EF4-FFF2-40B4-BE49-F238E27FC236}">
                <a16:creationId xmlns:a16="http://schemas.microsoft.com/office/drawing/2014/main" id="{F2E0C773-9439-DC87-39BA-80FAAFFA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4160" y="2894237"/>
            <a:ext cx="1157785" cy="115778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25" name="image2.png" descr="Shield Tick with solid fill">
            <a:extLst>
              <a:ext uri="{FF2B5EF4-FFF2-40B4-BE49-F238E27FC236}">
                <a16:creationId xmlns:a16="http://schemas.microsoft.com/office/drawing/2014/main" id="{977622A7-00FF-146C-B3D9-3BE60C10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4163" y="4539585"/>
            <a:ext cx="1157785" cy="115778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C10B0-EE0E-F161-F305-9A74DA5094DB}"/>
              </a:ext>
            </a:extLst>
          </p:cNvPr>
          <p:cNvSpPr txBox="1"/>
          <p:nvPr/>
        </p:nvSpPr>
        <p:spPr>
          <a:xfrm>
            <a:off x="1721459" y="1413827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Data Availability &amp; Quality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B24A0-666B-6749-BD25-0625E30B0878}"/>
              </a:ext>
            </a:extLst>
          </p:cNvPr>
          <p:cNvSpPr txBox="1"/>
          <p:nvPr/>
        </p:nvSpPr>
        <p:spPr>
          <a:xfrm>
            <a:off x="-9251340" y="3057631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Integration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FE933-0621-2EF1-C027-FB4BD9B5A915}"/>
              </a:ext>
            </a:extLst>
          </p:cNvPr>
          <p:cNvSpPr txBox="1"/>
          <p:nvPr/>
        </p:nvSpPr>
        <p:spPr>
          <a:xfrm>
            <a:off x="-9267383" y="4887644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Talent &amp; Skill Gaps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B7B94-0A81-ABE6-5EB1-99BCC4A52499}"/>
              </a:ext>
            </a:extLst>
          </p:cNvPr>
          <p:cNvSpPr txBox="1"/>
          <p:nvPr/>
        </p:nvSpPr>
        <p:spPr>
          <a:xfrm>
            <a:off x="-9769640" y="1403959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Culture &amp; Organization Resistance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90FD3-0F8E-F49F-83B7-25F7ED0FDE45}"/>
              </a:ext>
            </a:extLst>
          </p:cNvPr>
          <p:cNvSpPr txBox="1"/>
          <p:nvPr/>
        </p:nvSpPr>
        <p:spPr>
          <a:xfrm>
            <a:off x="-9737553" y="3038313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Cost &amp; Resource Allocation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575C5-A875-3472-2D1F-D235F9B2D490}"/>
              </a:ext>
            </a:extLst>
          </p:cNvPr>
          <p:cNvSpPr txBox="1"/>
          <p:nvPr/>
        </p:nvSpPr>
        <p:spPr>
          <a:xfrm>
            <a:off x="-9737558" y="4702977"/>
            <a:ext cx="38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Security &amp; Compliance</a:t>
            </a:r>
          </a:p>
        </p:txBody>
      </p:sp>
    </p:spTree>
    <p:extLst>
      <p:ext uri="{BB962C8B-B14F-4D97-AF65-F5344CB8AC3E}">
        <p14:creationId xmlns:p14="http://schemas.microsoft.com/office/powerpoint/2010/main" val="3471222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1F3AB-6662-EE03-60DD-D0F58FD74FE6}"/>
              </a:ext>
            </a:extLst>
          </p:cNvPr>
          <p:cNvSpPr txBox="1"/>
          <p:nvPr/>
        </p:nvSpPr>
        <p:spPr>
          <a:xfrm>
            <a:off x="527049" y="374650"/>
            <a:ext cx="806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C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hallenges in Implementation</a:t>
            </a:r>
          </a:p>
        </p:txBody>
      </p:sp>
      <p:pic>
        <p:nvPicPr>
          <p:cNvPr id="1030" name="image7.png" descr="Bar chart with solid fill">
            <a:extLst>
              <a:ext uri="{FF2B5EF4-FFF2-40B4-BE49-F238E27FC236}">
                <a16:creationId xmlns:a16="http://schemas.microsoft.com/office/drawing/2014/main" id="{7D46E0DC-32D4-EF64-C424-A5C75227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3" y="1248888"/>
            <a:ext cx="1157785" cy="11577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29" name="image10.png" descr="Shuffle with solid fill">
            <a:extLst>
              <a:ext uri="{FF2B5EF4-FFF2-40B4-BE49-F238E27FC236}">
                <a16:creationId xmlns:a16="http://schemas.microsoft.com/office/drawing/2014/main" id="{CC695E49-F4DC-F085-210C-F14C525E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4" y="2894237"/>
            <a:ext cx="1157785" cy="1157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8" name="image4.png" descr="Construction worker male with solid fill">
            <a:extLst>
              <a:ext uri="{FF2B5EF4-FFF2-40B4-BE49-F238E27FC236}">
                <a16:creationId xmlns:a16="http://schemas.microsoft.com/office/drawing/2014/main" id="{142F89DD-CC1F-B39A-9564-BA7FD972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9213" y="4539586"/>
            <a:ext cx="1157785" cy="115778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7" name="image11.png" descr="Fork In Road outline">
            <a:extLst>
              <a:ext uri="{FF2B5EF4-FFF2-40B4-BE49-F238E27FC236}">
                <a16:creationId xmlns:a16="http://schemas.microsoft.com/office/drawing/2014/main" id="{A112AC84-73CA-FDAB-DA48-484A6D49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0205" y="1248888"/>
            <a:ext cx="1157785" cy="11577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6" name="image6.png" descr="Money with solid fill">
            <a:extLst>
              <a:ext uri="{FF2B5EF4-FFF2-40B4-BE49-F238E27FC236}">
                <a16:creationId xmlns:a16="http://schemas.microsoft.com/office/drawing/2014/main" id="{F2E0C773-9439-DC87-39BA-80FAAFFA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4160" y="2894237"/>
            <a:ext cx="1157785" cy="115778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25" name="image2.png" descr="Shield Tick with solid fill">
            <a:extLst>
              <a:ext uri="{FF2B5EF4-FFF2-40B4-BE49-F238E27FC236}">
                <a16:creationId xmlns:a16="http://schemas.microsoft.com/office/drawing/2014/main" id="{977622A7-00FF-146C-B3D9-3BE60C10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4163" y="4539585"/>
            <a:ext cx="1157785" cy="115778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C10B0-EE0E-F161-F305-9A74DA5094DB}"/>
              </a:ext>
            </a:extLst>
          </p:cNvPr>
          <p:cNvSpPr txBox="1"/>
          <p:nvPr/>
        </p:nvSpPr>
        <p:spPr>
          <a:xfrm>
            <a:off x="1721459" y="1413827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Data Availability &amp; Quality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B24A0-666B-6749-BD25-0625E30B0878}"/>
              </a:ext>
            </a:extLst>
          </p:cNvPr>
          <p:cNvSpPr txBox="1"/>
          <p:nvPr/>
        </p:nvSpPr>
        <p:spPr>
          <a:xfrm>
            <a:off x="1721459" y="3057631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Integration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FE933-0621-2EF1-C027-FB4BD9B5A915}"/>
              </a:ext>
            </a:extLst>
          </p:cNvPr>
          <p:cNvSpPr txBox="1"/>
          <p:nvPr/>
        </p:nvSpPr>
        <p:spPr>
          <a:xfrm>
            <a:off x="-9267383" y="4887644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Talent &amp; Skill Gaps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B7B94-0A81-ABE6-5EB1-99BCC4A52499}"/>
              </a:ext>
            </a:extLst>
          </p:cNvPr>
          <p:cNvSpPr txBox="1"/>
          <p:nvPr/>
        </p:nvSpPr>
        <p:spPr>
          <a:xfrm>
            <a:off x="-9769640" y="1403959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Culture &amp; Organization Resistance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90FD3-0F8E-F49F-83B7-25F7ED0FDE45}"/>
              </a:ext>
            </a:extLst>
          </p:cNvPr>
          <p:cNvSpPr txBox="1"/>
          <p:nvPr/>
        </p:nvSpPr>
        <p:spPr>
          <a:xfrm>
            <a:off x="-9737553" y="3038313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Cost &amp; Resource Allocation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575C5-A875-3472-2D1F-D235F9B2D490}"/>
              </a:ext>
            </a:extLst>
          </p:cNvPr>
          <p:cNvSpPr txBox="1"/>
          <p:nvPr/>
        </p:nvSpPr>
        <p:spPr>
          <a:xfrm>
            <a:off x="-9737558" y="4702977"/>
            <a:ext cx="38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Security &amp; Compliance</a:t>
            </a:r>
          </a:p>
        </p:txBody>
      </p:sp>
    </p:spTree>
    <p:extLst>
      <p:ext uri="{BB962C8B-B14F-4D97-AF65-F5344CB8AC3E}">
        <p14:creationId xmlns:p14="http://schemas.microsoft.com/office/powerpoint/2010/main" val="71750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1F3AB-6662-EE03-60DD-D0F58FD74FE6}"/>
              </a:ext>
            </a:extLst>
          </p:cNvPr>
          <p:cNvSpPr txBox="1"/>
          <p:nvPr/>
        </p:nvSpPr>
        <p:spPr>
          <a:xfrm>
            <a:off x="527049" y="374650"/>
            <a:ext cx="806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C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hallenges in Implementation</a:t>
            </a:r>
          </a:p>
        </p:txBody>
      </p:sp>
      <p:pic>
        <p:nvPicPr>
          <p:cNvPr id="1030" name="image7.png" descr="Bar chart with solid fill">
            <a:extLst>
              <a:ext uri="{FF2B5EF4-FFF2-40B4-BE49-F238E27FC236}">
                <a16:creationId xmlns:a16="http://schemas.microsoft.com/office/drawing/2014/main" id="{7D46E0DC-32D4-EF64-C424-A5C75227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3" y="1248888"/>
            <a:ext cx="1157785" cy="11577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29" name="image10.png" descr="Shuffle with solid fill">
            <a:extLst>
              <a:ext uri="{FF2B5EF4-FFF2-40B4-BE49-F238E27FC236}">
                <a16:creationId xmlns:a16="http://schemas.microsoft.com/office/drawing/2014/main" id="{CC695E49-F4DC-F085-210C-F14C525E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4" y="2894237"/>
            <a:ext cx="1157785" cy="1157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8" name="image4.png" descr="Construction worker male with solid fill">
            <a:extLst>
              <a:ext uri="{FF2B5EF4-FFF2-40B4-BE49-F238E27FC236}">
                <a16:creationId xmlns:a16="http://schemas.microsoft.com/office/drawing/2014/main" id="{142F89DD-CC1F-B39A-9564-BA7FD972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2" y="4539586"/>
            <a:ext cx="1157785" cy="115778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7" name="image11.png" descr="Fork In Road outline">
            <a:extLst>
              <a:ext uri="{FF2B5EF4-FFF2-40B4-BE49-F238E27FC236}">
                <a16:creationId xmlns:a16="http://schemas.microsoft.com/office/drawing/2014/main" id="{A112AC84-73CA-FDAB-DA48-484A6D49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0205" y="1248888"/>
            <a:ext cx="1157785" cy="11577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6" name="image6.png" descr="Money with solid fill">
            <a:extLst>
              <a:ext uri="{FF2B5EF4-FFF2-40B4-BE49-F238E27FC236}">
                <a16:creationId xmlns:a16="http://schemas.microsoft.com/office/drawing/2014/main" id="{F2E0C773-9439-DC87-39BA-80FAAFFA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4160" y="2894237"/>
            <a:ext cx="1157785" cy="115778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25" name="image2.png" descr="Shield Tick with solid fill">
            <a:extLst>
              <a:ext uri="{FF2B5EF4-FFF2-40B4-BE49-F238E27FC236}">
                <a16:creationId xmlns:a16="http://schemas.microsoft.com/office/drawing/2014/main" id="{977622A7-00FF-146C-B3D9-3BE60C10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4163" y="4539585"/>
            <a:ext cx="1157785" cy="115778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C10B0-EE0E-F161-F305-9A74DA5094DB}"/>
              </a:ext>
            </a:extLst>
          </p:cNvPr>
          <p:cNvSpPr txBox="1"/>
          <p:nvPr/>
        </p:nvSpPr>
        <p:spPr>
          <a:xfrm>
            <a:off x="1721459" y="1413827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Data Availability &amp; Quality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B24A0-666B-6749-BD25-0625E30B0878}"/>
              </a:ext>
            </a:extLst>
          </p:cNvPr>
          <p:cNvSpPr txBox="1"/>
          <p:nvPr/>
        </p:nvSpPr>
        <p:spPr>
          <a:xfrm>
            <a:off x="1721459" y="3057631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Integration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FE933-0621-2EF1-C027-FB4BD9B5A915}"/>
              </a:ext>
            </a:extLst>
          </p:cNvPr>
          <p:cNvSpPr txBox="1"/>
          <p:nvPr/>
        </p:nvSpPr>
        <p:spPr>
          <a:xfrm>
            <a:off x="1721456" y="4887644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Talent &amp; Skill Gaps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B7B94-0A81-ABE6-5EB1-99BCC4A52499}"/>
              </a:ext>
            </a:extLst>
          </p:cNvPr>
          <p:cNvSpPr txBox="1"/>
          <p:nvPr/>
        </p:nvSpPr>
        <p:spPr>
          <a:xfrm>
            <a:off x="-9769640" y="1403959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Culture &amp; Organization Resistance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90FD3-0F8E-F49F-83B7-25F7ED0FDE45}"/>
              </a:ext>
            </a:extLst>
          </p:cNvPr>
          <p:cNvSpPr txBox="1"/>
          <p:nvPr/>
        </p:nvSpPr>
        <p:spPr>
          <a:xfrm>
            <a:off x="-9737553" y="3038313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Cost &amp; Resource Allocation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575C5-A875-3472-2D1F-D235F9B2D490}"/>
              </a:ext>
            </a:extLst>
          </p:cNvPr>
          <p:cNvSpPr txBox="1"/>
          <p:nvPr/>
        </p:nvSpPr>
        <p:spPr>
          <a:xfrm>
            <a:off x="-9737558" y="4702977"/>
            <a:ext cx="38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Security &amp; Compliance</a:t>
            </a:r>
          </a:p>
        </p:txBody>
      </p:sp>
    </p:spTree>
    <p:extLst>
      <p:ext uri="{BB962C8B-B14F-4D97-AF65-F5344CB8AC3E}">
        <p14:creationId xmlns:p14="http://schemas.microsoft.com/office/powerpoint/2010/main" val="4047545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1F3AB-6662-EE03-60DD-D0F58FD74FE6}"/>
              </a:ext>
            </a:extLst>
          </p:cNvPr>
          <p:cNvSpPr txBox="1"/>
          <p:nvPr/>
        </p:nvSpPr>
        <p:spPr>
          <a:xfrm>
            <a:off x="527049" y="374650"/>
            <a:ext cx="806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C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hallenges in Implementation</a:t>
            </a:r>
          </a:p>
        </p:txBody>
      </p:sp>
      <p:pic>
        <p:nvPicPr>
          <p:cNvPr id="1030" name="image7.png" descr="Bar chart with solid fill">
            <a:extLst>
              <a:ext uri="{FF2B5EF4-FFF2-40B4-BE49-F238E27FC236}">
                <a16:creationId xmlns:a16="http://schemas.microsoft.com/office/drawing/2014/main" id="{7D46E0DC-32D4-EF64-C424-A5C75227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3" y="1248888"/>
            <a:ext cx="1157785" cy="11577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29" name="image10.png" descr="Shuffle with solid fill">
            <a:extLst>
              <a:ext uri="{FF2B5EF4-FFF2-40B4-BE49-F238E27FC236}">
                <a16:creationId xmlns:a16="http://schemas.microsoft.com/office/drawing/2014/main" id="{CC695E49-F4DC-F085-210C-F14C525E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4" y="2894237"/>
            <a:ext cx="1157785" cy="1157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8" name="image4.png" descr="Construction worker male with solid fill">
            <a:extLst>
              <a:ext uri="{FF2B5EF4-FFF2-40B4-BE49-F238E27FC236}">
                <a16:creationId xmlns:a16="http://schemas.microsoft.com/office/drawing/2014/main" id="{142F89DD-CC1F-B39A-9564-BA7FD972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2" y="4539586"/>
            <a:ext cx="1157785" cy="115778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7" name="image11.png" descr="Fork In Road outline">
            <a:extLst>
              <a:ext uri="{FF2B5EF4-FFF2-40B4-BE49-F238E27FC236}">
                <a16:creationId xmlns:a16="http://schemas.microsoft.com/office/drawing/2014/main" id="{A112AC84-73CA-FDAB-DA48-484A6D49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1248888"/>
            <a:ext cx="1157785" cy="11577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6" name="image6.png" descr="Money with solid fill">
            <a:extLst>
              <a:ext uri="{FF2B5EF4-FFF2-40B4-BE49-F238E27FC236}">
                <a16:creationId xmlns:a16="http://schemas.microsoft.com/office/drawing/2014/main" id="{F2E0C773-9439-DC87-39BA-80FAAFFA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4160" y="2894237"/>
            <a:ext cx="1157785" cy="115778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25" name="image2.png" descr="Shield Tick with solid fill">
            <a:extLst>
              <a:ext uri="{FF2B5EF4-FFF2-40B4-BE49-F238E27FC236}">
                <a16:creationId xmlns:a16="http://schemas.microsoft.com/office/drawing/2014/main" id="{977622A7-00FF-146C-B3D9-3BE60C10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4163" y="4539585"/>
            <a:ext cx="1157785" cy="115778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C10B0-EE0E-F161-F305-9A74DA5094DB}"/>
              </a:ext>
            </a:extLst>
          </p:cNvPr>
          <p:cNvSpPr txBox="1"/>
          <p:nvPr/>
        </p:nvSpPr>
        <p:spPr>
          <a:xfrm>
            <a:off x="1721459" y="1413827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Data Availability &amp; Quality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B24A0-666B-6749-BD25-0625E30B0878}"/>
              </a:ext>
            </a:extLst>
          </p:cNvPr>
          <p:cNvSpPr txBox="1"/>
          <p:nvPr/>
        </p:nvSpPr>
        <p:spPr>
          <a:xfrm>
            <a:off x="1721459" y="3057631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Integration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FE933-0621-2EF1-C027-FB4BD9B5A915}"/>
              </a:ext>
            </a:extLst>
          </p:cNvPr>
          <p:cNvSpPr txBox="1"/>
          <p:nvPr/>
        </p:nvSpPr>
        <p:spPr>
          <a:xfrm>
            <a:off x="1721456" y="4887644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Talent &amp; Skill Gaps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B7B94-0A81-ABE6-5EB1-99BCC4A52499}"/>
              </a:ext>
            </a:extLst>
          </p:cNvPr>
          <p:cNvSpPr txBox="1"/>
          <p:nvPr/>
        </p:nvSpPr>
        <p:spPr>
          <a:xfrm>
            <a:off x="6817894" y="1403959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Culture &amp; Organization Resistance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90FD3-0F8E-F49F-83B7-25F7ED0FDE45}"/>
              </a:ext>
            </a:extLst>
          </p:cNvPr>
          <p:cNvSpPr txBox="1"/>
          <p:nvPr/>
        </p:nvSpPr>
        <p:spPr>
          <a:xfrm>
            <a:off x="-9737553" y="3038313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Cost &amp; Resource Allocation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575C5-A875-3472-2D1F-D235F9B2D490}"/>
              </a:ext>
            </a:extLst>
          </p:cNvPr>
          <p:cNvSpPr txBox="1"/>
          <p:nvPr/>
        </p:nvSpPr>
        <p:spPr>
          <a:xfrm>
            <a:off x="-9737558" y="4702977"/>
            <a:ext cx="38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Security &amp; Compliance</a:t>
            </a:r>
          </a:p>
        </p:txBody>
      </p:sp>
    </p:spTree>
    <p:extLst>
      <p:ext uri="{BB962C8B-B14F-4D97-AF65-F5344CB8AC3E}">
        <p14:creationId xmlns:p14="http://schemas.microsoft.com/office/powerpoint/2010/main" val="282669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1F3AB-6662-EE03-60DD-D0F58FD74FE6}"/>
              </a:ext>
            </a:extLst>
          </p:cNvPr>
          <p:cNvSpPr txBox="1"/>
          <p:nvPr/>
        </p:nvSpPr>
        <p:spPr>
          <a:xfrm>
            <a:off x="527049" y="374650"/>
            <a:ext cx="806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C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hallenges in Implementation</a:t>
            </a:r>
          </a:p>
        </p:txBody>
      </p:sp>
      <p:pic>
        <p:nvPicPr>
          <p:cNvPr id="1030" name="image7.png" descr="Bar chart with solid fill">
            <a:extLst>
              <a:ext uri="{FF2B5EF4-FFF2-40B4-BE49-F238E27FC236}">
                <a16:creationId xmlns:a16="http://schemas.microsoft.com/office/drawing/2014/main" id="{7D46E0DC-32D4-EF64-C424-A5C75227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3" y="1248888"/>
            <a:ext cx="1157785" cy="11577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29" name="image10.png" descr="Shuffle with solid fill">
            <a:extLst>
              <a:ext uri="{FF2B5EF4-FFF2-40B4-BE49-F238E27FC236}">
                <a16:creationId xmlns:a16="http://schemas.microsoft.com/office/drawing/2014/main" id="{CC695E49-F4DC-F085-210C-F14C525E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4" y="2894237"/>
            <a:ext cx="1157785" cy="1157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8" name="image4.png" descr="Construction worker male with solid fill">
            <a:extLst>
              <a:ext uri="{FF2B5EF4-FFF2-40B4-BE49-F238E27FC236}">
                <a16:creationId xmlns:a16="http://schemas.microsoft.com/office/drawing/2014/main" id="{142F89DD-CC1F-B39A-9564-BA7FD972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2" y="4539586"/>
            <a:ext cx="1157785" cy="115778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7" name="image11.png" descr="Fork In Road outline">
            <a:extLst>
              <a:ext uri="{FF2B5EF4-FFF2-40B4-BE49-F238E27FC236}">
                <a16:creationId xmlns:a16="http://schemas.microsoft.com/office/drawing/2014/main" id="{A112AC84-73CA-FDAB-DA48-484A6D49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1248888"/>
            <a:ext cx="1157785" cy="11577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6" name="image6.png" descr="Money with solid fill">
            <a:extLst>
              <a:ext uri="{FF2B5EF4-FFF2-40B4-BE49-F238E27FC236}">
                <a16:creationId xmlns:a16="http://schemas.microsoft.com/office/drawing/2014/main" id="{F2E0C773-9439-DC87-39BA-80FAAFFA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2894237"/>
            <a:ext cx="1157785" cy="115778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25" name="image2.png" descr="Shield Tick with solid fill">
            <a:extLst>
              <a:ext uri="{FF2B5EF4-FFF2-40B4-BE49-F238E27FC236}">
                <a16:creationId xmlns:a16="http://schemas.microsoft.com/office/drawing/2014/main" id="{977622A7-00FF-146C-B3D9-3BE60C10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4163" y="4539585"/>
            <a:ext cx="1157785" cy="115778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C10B0-EE0E-F161-F305-9A74DA5094DB}"/>
              </a:ext>
            </a:extLst>
          </p:cNvPr>
          <p:cNvSpPr txBox="1"/>
          <p:nvPr/>
        </p:nvSpPr>
        <p:spPr>
          <a:xfrm>
            <a:off x="1721459" y="1413827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Data Availability &amp; Quality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B24A0-666B-6749-BD25-0625E30B0878}"/>
              </a:ext>
            </a:extLst>
          </p:cNvPr>
          <p:cNvSpPr txBox="1"/>
          <p:nvPr/>
        </p:nvSpPr>
        <p:spPr>
          <a:xfrm>
            <a:off x="1721459" y="3057631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Integration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FE933-0621-2EF1-C027-FB4BD9B5A915}"/>
              </a:ext>
            </a:extLst>
          </p:cNvPr>
          <p:cNvSpPr txBox="1"/>
          <p:nvPr/>
        </p:nvSpPr>
        <p:spPr>
          <a:xfrm>
            <a:off x="1721456" y="4887644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Talent &amp; Skill Gaps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B7B94-0A81-ABE6-5EB1-99BCC4A52499}"/>
              </a:ext>
            </a:extLst>
          </p:cNvPr>
          <p:cNvSpPr txBox="1"/>
          <p:nvPr/>
        </p:nvSpPr>
        <p:spPr>
          <a:xfrm>
            <a:off x="6817894" y="1403959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Culture &amp; Organization Resistance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90FD3-0F8E-F49F-83B7-25F7ED0FDE45}"/>
              </a:ext>
            </a:extLst>
          </p:cNvPr>
          <p:cNvSpPr txBox="1"/>
          <p:nvPr/>
        </p:nvSpPr>
        <p:spPr>
          <a:xfrm>
            <a:off x="6817894" y="3038313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Cost &amp; Resource Allocation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575C5-A875-3472-2D1F-D235F9B2D490}"/>
              </a:ext>
            </a:extLst>
          </p:cNvPr>
          <p:cNvSpPr txBox="1"/>
          <p:nvPr/>
        </p:nvSpPr>
        <p:spPr>
          <a:xfrm>
            <a:off x="-9737558" y="4702977"/>
            <a:ext cx="38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Security &amp; Compliance</a:t>
            </a:r>
          </a:p>
        </p:txBody>
      </p:sp>
    </p:spTree>
    <p:extLst>
      <p:ext uri="{BB962C8B-B14F-4D97-AF65-F5344CB8AC3E}">
        <p14:creationId xmlns:p14="http://schemas.microsoft.com/office/powerpoint/2010/main" val="2133399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1F3AB-6662-EE03-60DD-D0F58FD74FE6}"/>
              </a:ext>
            </a:extLst>
          </p:cNvPr>
          <p:cNvSpPr txBox="1"/>
          <p:nvPr/>
        </p:nvSpPr>
        <p:spPr>
          <a:xfrm>
            <a:off x="527049" y="374650"/>
            <a:ext cx="806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C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hallenges in Implementation</a:t>
            </a:r>
          </a:p>
        </p:txBody>
      </p:sp>
      <p:pic>
        <p:nvPicPr>
          <p:cNvPr id="1030" name="image7.png" descr="Bar chart with solid fill">
            <a:extLst>
              <a:ext uri="{FF2B5EF4-FFF2-40B4-BE49-F238E27FC236}">
                <a16:creationId xmlns:a16="http://schemas.microsoft.com/office/drawing/2014/main" id="{7D46E0DC-32D4-EF64-C424-A5C75227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3" y="1248888"/>
            <a:ext cx="1157785" cy="11577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29" name="image10.png" descr="Shuffle with solid fill">
            <a:extLst>
              <a:ext uri="{FF2B5EF4-FFF2-40B4-BE49-F238E27FC236}">
                <a16:creationId xmlns:a16="http://schemas.microsoft.com/office/drawing/2014/main" id="{CC695E49-F4DC-F085-210C-F14C525E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4" y="2894237"/>
            <a:ext cx="1157785" cy="1157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8" name="image4.png" descr="Construction worker male with solid fill">
            <a:extLst>
              <a:ext uri="{FF2B5EF4-FFF2-40B4-BE49-F238E27FC236}">
                <a16:creationId xmlns:a16="http://schemas.microsoft.com/office/drawing/2014/main" id="{142F89DD-CC1F-B39A-9564-BA7FD972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2" y="4539586"/>
            <a:ext cx="1157785" cy="115778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7" name="image11.png" descr="Fork In Road outline">
            <a:extLst>
              <a:ext uri="{FF2B5EF4-FFF2-40B4-BE49-F238E27FC236}">
                <a16:creationId xmlns:a16="http://schemas.microsoft.com/office/drawing/2014/main" id="{A112AC84-73CA-FDAB-DA48-484A6D49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1248888"/>
            <a:ext cx="1157785" cy="11577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6" name="image6.png" descr="Money with solid fill">
            <a:extLst>
              <a:ext uri="{FF2B5EF4-FFF2-40B4-BE49-F238E27FC236}">
                <a16:creationId xmlns:a16="http://schemas.microsoft.com/office/drawing/2014/main" id="{F2E0C773-9439-DC87-39BA-80FAAFFA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2894237"/>
            <a:ext cx="1157785" cy="115778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25" name="image2.png" descr="Shield Tick with solid fill">
            <a:extLst>
              <a:ext uri="{FF2B5EF4-FFF2-40B4-BE49-F238E27FC236}">
                <a16:creationId xmlns:a16="http://schemas.microsoft.com/office/drawing/2014/main" id="{977622A7-00FF-146C-B3D9-3BE60C10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4539585"/>
            <a:ext cx="1157785" cy="115778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C10B0-EE0E-F161-F305-9A74DA5094DB}"/>
              </a:ext>
            </a:extLst>
          </p:cNvPr>
          <p:cNvSpPr txBox="1"/>
          <p:nvPr/>
        </p:nvSpPr>
        <p:spPr>
          <a:xfrm>
            <a:off x="1721459" y="1413827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Data Availability &amp; Quality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B24A0-666B-6749-BD25-0625E30B0878}"/>
              </a:ext>
            </a:extLst>
          </p:cNvPr>
          <p:cNvSpPr txBox="1"/>
          <p:nvPr/>
        </p:nvSpPr>
        <p:spPr>
          <a:xfrm>
            <a:off x="1721459" y="3057631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Integration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FE933-0621-2EF1-C027-FB4BD9B5A915}"/>
              </a:ext>
            </a:extLst>
          </p:cNvPr>
          <p:cNvSpPr txBox="1"/>
          <p:nvPr/>
        </p:nvSpPr>
        <p:spPr>
          <a:xfrm>
            <a:off x="1721456" y="4887644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Talent &amp; Skill Gaps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B7B94-0A81-ABE6-5EB1-99BCC4A52499}"/>
              </a:ext>
            </a:extLst>
          </p:cNvPr>
          <p:cNvSpPr txBox="1"/>
          <p:nvPr/>
        </p:nvSpPr>
        <p:spPr>
          <a:xfrm>
            <a:off x="6817894" y="1403959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Culture &amp; Organization Resistance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90FD3-0F8E-F49F-83B7-25F7ED0FDE45}"/>
              </a:ext>
            </a:extLst>
          </p:cNvPr>
          <p:cNvSpPr txBox="1"/>
          <p:nvPr/>
        </p:nvSpPr>
        <p:spPr>
          <a:xfrm>
            <a:off x="6817894" y="3038313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Cost &amp; Resource Allocation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575C5-A875-3472-2D1F-D235F9B2D490}"/>
              </a:ext>
            </a:extLst>
          </p:cNvPr>
          <p:cNvSpPr txBox="1"/>
          <p:nvPr/>
        </p:nvSpPr>
        <p:spPr>
          <a:xfrm>
            <a:off x="6817894" y="4702977"/>
            <a:ext cx="38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Security &amp; Compliance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27BAF-4D15-573D-9421-6062E6E5F47E}"/>
              </a:ext>
            </a:extLst>
          </p:cNvPr>
          <p:cNvSpPr txBox="1"/>
          <p:nvPr/>
        </p:nvSpPr>
        <p:spPr>
          <a:xfrm>
            <a:off x="-5379924" y="374650"/>
            <a:ext cx="546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O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vercoming Challenges</a:t>
            </a:r>
          </a:p>
        </p:txBody>
      </p:sp>
      <p:pic>
        <p:nvPicPr>
          <p:cNvPr id="21" name="Graphic 20" descr="Rocket with solid fill">
            <a:extLst>
              <a:ext uri="{FF2B5EF4-FFF2-40B4-BE49-F238E27FC236}">
                <a16:creationId xmlns:a16="http://schemas.microsoft.com/office/drawing/2014/main" id="{3BA09D1A-84DC-5991-7621-204CC36094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863466" y="7095293"/>
            <a:ext cx="633978" cy="6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23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1F3AB-6662-EE03-60DD-D0F58FD74FE6}"/>
              </a:ext>
            </a:extLst>
          </p:cNvPr>
          <p:cNvSpPr txBox="1"/>
          <p:nvPr/>
        </p:nvSpPr>
        <p:spPr>
          <a:xfrm rot="11551619">
            <a:off x="13125116" y="6272121"/>
            <a:ext cx="6966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C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hallenges in Implementation</a:t>
            </a:r>
          </a:p>
        </p:txBody>
      </p:sp>
      <p:pic>
        <p:nvPicPr>
          <p:cNvPr id="1030" name="image7.png" descr="Bar chart with solid fill">
            <a:extLst>
              <a:ext uri="{FF2B5EF4-FFF2-40B4-BE49-F238E27FC236}">
                <a16:creationId xmlns:a16="http://schemas.microsoft.com/office/drawing/2014/main" id="{7D46E0DC-32D4-EF64-C424-A5C75227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3" y="1248888"/>
            <a:ext cx="1157785" cy="11577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29" name="image10.png" descr="Shuffle with solid fill">
            <a:extLst>
              <a:ext uri="{FF2B5EF4-FFF2-40B4-BE49-F238E27FC236}">
                <a16:creationId xmlns:a16="http://schemas.microsoft.com/office/drawing/2014/main" id="{CC695E49-F4DC-F085-210C-F14C525E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4" y="2894237"/>
            <a:ext cx="1157785" cy="1157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8" name="image4.png" descr="Construction worker male with solid fill">
            <a:extLst>
              <a:ext uri="{FF2B5EF4-FFF2-40B4-BE49-F238E27FC236}">
                <a16:creationId xmlns:a16="http://schemas.microsoft.com/office/drawing/2014/main" id="{142F89DD-CC1F-B39A-9564-BA7FD972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2" y="4539586"/>
            <a:ext cx="1157785" cy="115778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7" name="image11.png" descr="Fork In Road outline">
            <a:extLst>
              <a:ext uri="{FF2B5EF4-FFF2-40B4-BE49-F238E27FC236}">
                <a16:creationId xmlns:a16="http://schemas.microsoft.com/office/drawing/2014/main" id="{A112AC84-73CA-FDAB-DA48-484A6D49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1248888"/>
            <a:ext cx="1157785" cy="11577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6" name="image6.png" descr="Money with solid fill">
            <a:extLst>
              <a:ext uri="{FF2B5EF4-FFF2-40B4-BE49-F238E27FC236}">
                <a16:creationId xmlns:a16="http://schemas.microsoft.com/office/drawing/2014/main" id="{F2E0C773-9439-DC87-39BA-80FAAFFA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2894237"/>
            <a:ext cx="1157785" cy="115778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25" name="image2.png" descr="Shield Tick with solid fill">
            <a:extLst>
              <a:ext uri="{FF2B5EF4-FFF2-40B4-BE49-F238E27FC236}">
                <a16:creationId xmlns:a16="http://schemas.microsoft.com/office/drawing/2014/main" id="{977622A7-00FF-146C-B3D9-3BE60C10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4539585"/>
            <a:ext cx="1157785" cy="115778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C10B0-EE0E-F161-F305-9A74DA5094DB}"/>
              </a:ext>
            </a:extLst>
          </p:cNvPr>
          <p:cNvSpPr txBox="1"/>
          <p:nvPr/>
        </p:nvSpPr>
        <p:spPr>
          <a:xfrm>
            <a:off x="1721459" y="1413827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Data Availability &amp; Quality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B24A0-666B-6749-BD25-0625E30B0878}"/>
              </a:ext>
            </a:extLst>
          </p:cNvPr>
          <p:cNvSpPr txBox="1"/>
          <p:nvPr/>
        </p:nvSpPr>
        <p:spPr>
          <a:xfrm>
            <a:off x="1721459" y="3057631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Integration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FE933-0621-2EF1-C027-FB4BD9B5A915}"/>
              </a:ext>
            </a:extLst>
          </p:cNvPr>
          <p:cNvSpPr txBox="1"/>
          <p:nvPr/>
        </p:nvSpPr>
        <p:spPr>
          <a:xfrm>
            <a:off x="1721456" y="4887644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Talent &amp; Skill Gaps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B7B94-0A81-ABE6-5EB1-99BCC4A52499}"/>
              </a:ext>
            </a:extLst>
          </p:cNvPr>
          <p:cNvSpPr txBox="1"/>
          <p:nvPr/>
        </p:nvSpPr>
        <p:spPr>
          <a:xfrm>
            <a:off x="6817894" y="1403959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Culture &amp; Organization Resistance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90FD3-0F8E-F49F-83B7-25F7ED0FDE45}"/>
              </a:ext>
            </a:extLst>
          </p:cNvPr>
          <p:cNvSpPr txBox="1"/>
          <p:nvPr/>
        </p:nvSpPr>
        <p:spPr>
          <a:xfrm>
            <a:off x="6817894" y="3038313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Cost &amp; Resource Allocation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575C5-A875-3472-2D1F-D235F9B2D490}"/>
              </a:ext>
            </a:extLst>
          </p:cNvPr>
          <p:cNvSpPr txBox="1"/>
          <p:nvPr/>
        </p:nvSpPr>
        <p:spPr>
          <a:xfrm>
            <a:off x="6817894" y="4702977"/>
            <a:ext cx="38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Security &amp; Compliance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27BAF-4D15-573D-9421-6062E6E5F47E}"/>
              </a:ext>
            </a:extLst>
          </p:cNvPr>
          <p:cNvSpPr txBox="1"/>
          <p:nvPr/>
        </p:nvSpPr>
        <p:spPr>
          <a:xfrm>
            <a:off x="523574" y="374650"/>
            <a:ext cx="546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O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vercoming Challenges</a:t>
            </a:r>
          </a:p>
        </p:txBody>
      </p:sp>
      <p:pic>
        <p:nvPicPr>
          <p:cNvPr id="23" name="Graphic 22" descr="Rocket with solid fill">
            <a:extLst>
              <a:ext uri="{FF2B5EF4-FFF2-40B4-BE49-F238E27FC236}">
                <a16:creationId xmlns:a16="http://schemas.microsoft.com/office/drawing/2014/main" id="{00ECD285-97EE-A564-4B7A-3024AE7B3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8513" y="1833482"/>
            <a:ext cx="633978" cy="633978"/>
          </a:xfrm>
          <a:prstGeom prst="rect">
            <a:avLst/>
          </a:prstGeom>
        </p:spPr>
      </p:pic>
      <p:pic>
        <p:nvPicPr>
          <p:cNvPr id="29" name="Graphic 28" descr="Rocket outline">
            <a:extLst>
              <a:ext uri="{FF2B5EF4-FFF2-40B4-BE49-F238E27FC236}">
                <a16:creationId xmlns:a16="http://schemas.microsoft.com/office/drawing/2014/main" id="{0D085761-AC89-6831-F76C-C34B645FD1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778357" y="6858000"/>
            <a:ext cx="63360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33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pic>
        <p:nvPicPr>
          <p:cNvPr id="1030" name="image7.png" descr="Bar chart with solid fill">
            <a:extLst>
              <a:ext uri="{FF2B5EF4-FFF2-40B4-BE49-F238E27FC236}">
                <a16:creationId xmlns:a16="http://schemas.microsoft.com/office/drawing/2014/main" id="{7D46E0DC-32D4-EF64-C424-A5C75227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3" y="1248888"/>
            <a:ext cx="1157785" cy="11577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29" name="image10.png" descr="Shuffle with solid fill">
            <a:extLst>
              <a:ext uri="{FF2B5EF4-FFF2-40B4-BE49-F238E27FC236}">
                <a16:creationId xmlns:a16="http://schemas.microsoft.com/office/drawing/2014/main" id="{CC695E49-F4DC-F085-210C-F14C525E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4" y="2894237"/>
            <a:ext cx="1157785" cy="1157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8" name="image4.png" descr="Construction worker male with solid fill">
            <a:extLst>
              <a:ext uri="{FF2B5EF4-FFF2-40B4-BE49-F238E27FC236}">
                <a16:creationId xmlns:a16="http://schemas.microsoft.com/office/drawing/2014/main" id="{142F89DD-CC1F-B39A-9564-BA7FD972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2" y="4539586"/>
            <a:ext cx="1157785" cy="115778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7" name="image11.png" descr="Fork In Road outline">
            <a:extLst>
              <a:ext uri="{FF2B5EF4-FFF2-40B4-BE49-F238E27FC236}">
                <a16:creationId xmlns:a16="http://schemas.microsoft.com/office/drawing/2014/main" id="{A112AC84-73CA-FDAB-DA48-484A6D49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1248888"/>
            <a:ext cx="1157785" cy="11577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6" name="image6.png" descr="Money with solid fill">
            <a:extLst>
              <a:ext uri="{FF2B5EF4-FFF2-40B4-BE49-F238E27FC236}">
                <a16:creationId xmlns:a16="http://schemas.microsoft.com/office/drawing/2014/main" id="{F2E0C773-9439-DC87-39BA-80FAAFFA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2894237"/>
            <a:ext cx="1157785" cy="115778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25" name="image2.png" descr="Shield Tick with solid fill">
            <a:extLst>
              <a:ext uri="{FF2B5EF4-FFF2-40B4-BE49-F238E27FC236}">
                <a16:creationId xmlns:a16="http://schemas.microsoft.com/office/drawing/2014/main" id="{977622A7-00FF-146C-B3D9-3BE60C10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4539585"/>
            <a:ext cx="1157785" cy="115778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C10B0-EE0E-F161-F305-9A74DA5094DB}"/>
              </a:ext>
            </a:extLst>
          </p:cNvPr>
          <p:cNvSpPr txBox="1"/>
          <p:nvPr/>
        </p:nvSpPr>
        <p:spPr>
          <a:xfrm>
            <a:off x="1721459" y="1413827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Data Availability &amp; Quality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B24A0-666B-6749-BD25-0625E30B0878}"/>
              </a:ext>
            </a:extLst>
          </p:cNvPr>
          <p:cNvSpPr txBox="1"/>
          <p:nvPr/>
        </p:nvSpPr>
        <p:spPr>
          <a:xfrm>
            <a:off x="1721459" y="3057631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Integration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FE933-0621-2EF1-C027-FB4BD9B5A915}"/>
              </a:ext>
            </a:extLst>
          </p:cNvPr>
          <p:cNvSpPr txBox="1"/>
          <p:nvPr/>
        </p:nvSpPr>
        <p:spPr>
          <a:xfrm>
            <a:off x="1721456" y="4887644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Talent &amp; Skill Gaps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B7B94-0A81-ABE6-5EB1-99BCC4A52499}"/>
              </a:ext>
            </a:extLst>
          </p:cNvPr>
          <p:cNvSpPr txBox="1"/>
          <p:nvPr/>
        </p:nvSpPr>
        <p:spPr>
          <a:xfrm>
            <a:off x="6817894" y="1403959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Culture &amp; Organization Resistance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90FD3-0F8E-F49F-83B7-25F7ED0FDE45}"/>
              </a:ext>
            </a:extLst>
          </p:cNvPr>
          <p:cNvSpPr txBox="1"/>
          <p:nvPr/>
        </p:nvSpPr>
        <p:spPr>
          <a:xfrm>
            <a:off x="6817894" y="3038313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Cost &amp; Resource Allocation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575C5-A875-3472-2D1F-D235F9B2D490}"/>
              </a:ext>
            </a:extLst>
          </p:cNvPr>
          <p:cNvSpPr txBox="1"/>
          <p:nvPr/>
        </p:nvSpPr>
        <p:spPr>
          <a:xfrm>
            <a:off x="6817894" y="4702977"/>
            <a:ext cx="38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Security &amp; Compliance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27BAF-4D15-573D-9421-6062E6E5F47E}"/>
              </a:ext>
            </a:extLst>
          </p:cNvPr>
          <p:cNvSpPr txBox="1"/>
          <p:nvPr/>
        </p:nvSpPr>
        <p:spPr>
          <a:xfrm>
            <a:off x="523574" y="374650"/>
            <a:ext cx="546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O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vercoming Challenges</a:t>
            </a:r>
          </a:p>
        </p:txBody>
      </p:sp>
      <p:pic>
        <p:nvPicPr>
          <p:cNvPr id="23" name="Graphic 22" descr="Rocket with solid fill">
            <a:extLst>
              <a:ext uri="{FF2B5EF4-FFF2-40B4-BE49-F238E27FC236}">
                <a16:creationId xmlns:a16="http://schemas.microsoft.com/office/drawing/2014/main" id="{4B44C692-14EE-89AA-39C5-1789E11944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8513" y="1833482"/>
            <a:ext cx="633978" cy="633978"/>
          </a:xfrm>
          <a:prstGeom prst="rect">
            <a:avLst/>
          </a:prstGeom>
        </p:spPr>
      </p:pic>
      <p:pic>
        <p:nvPicPr>
          <p:cNvPr id="27" name="Graphic 26" descr="Rocket outline">
            <a:extLst>
              <a:ext uri="{FF2B5EF4-FFF2-40B4-BE49-F238E27FC236}">
                <a16:creationId xmlns:a16="http://schemas.microsoft.com/office/drawing/2014/main" id="{84C19BD2-C7EC-D9AB-84AE-F12B16CC1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81348" y="3414355"/>
            <a:ext cx="633600" cy="633600"/>
          </a:xfrm>
          <a:prstGeom prst="rect">
            <a:avLst/>
          </a:prstGeom>
        </p:spPr>
      </p:pic>
      <p:pic>
        <p:nvPicPr>
          <p:cNvPr id="28" name="Graphic 27" descr="Rocket with solid fill">
            <a:extLst>
              <a:ext uri="{FF2B5EF4-FFF2-40B4-BE49-F238E27FC236}">
                <a16:creationId xmlns:a16="http://schemas.microsoft.com/office/drawing/2014/main" id="{94879807-2A45-8571-8220-C9EF038A63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6774" y="7632183"/>
            <a:ext cx="63360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48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pic>
        <p:nvPicPr>
          <p:cNvPr id="1030" name="image7.png" descr="Bar chart with solid fill">
            <a:extLst>
              <a:ext uri="{FF2B5EF4-FFF2-40B4-BE49-F238E27FC236}">
                <a16:creationId xmlns:a16="http://schemas.microsoft.com/office/drawing/2014/main" id="{7D46E0DC-32D4-EF64-C424-A5C75227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3" y="1248888"/>
            <a:ext cx="1157785" cy="11577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29" name="image10.png" descr="Shuffle with solid fill">
            <a:extLst>
              <a:ext uri="{FF2B5EF4-FFF2-40B4-BE49-F238E27FC236}">
                <a16:creationId xmlns:a16="http://schemas.microsoft.com/office/drawing/2014/main" id="{CC695E49-F4DC-F085-210C-F14C525E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4" y="2894237"/>
            <a:ext cx="1157785" cy="1157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8" name="image4.png" descr="Construction worker male with solid fill">
            <a:extLst>
              <a:ext uri="{FF2B5EF4-FFF2-40B4-BE49-F238E27FC236}">
                <a16:creationId xmlns:a16="http://schemas.microsoft.com/office/drawing/2014/main" id="{142F89DD-CC1F-B39A-9564-BA7FD972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2" y="4539586"/>
            <a:ext cx="1157785" cy="115778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7" name="image11.png" descr="Fork In Road outline">
            <a:extLst>
              <a:ext uri="{FF2B5EF4-FFF2-40B4-BE49-F238E27FC236}">
                <a16:creationId xmlns:a16="http://schemas.microsoft.com/office/drawing/2014/main" id="{A112AC84-73CA-FDAB-DA48-484A6D49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1248888"/>
            <a:ext cx="1157785" cy="11577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6" name="image6.png" descr="Money with solid fill">
            <a:extLst>
              <a:ext uri="{FF2B5EF4-FFF2-40B4-BE49-F238E27FC236}">
                <a16:creationId xmlns:a16="http://schemas.microsoft.com/office/drawing/2014/main" id="{F2E0C773-9439-DC87-39BA-80FAAFFA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2894237"/>
            <a:ext cx="1157785" cy="115778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25" name="image2.png" descr="Shield Tick with solid fill">
            <a:extLst>
              <a:ext uri="{FF2B5EF4-FFF2-40B4-BE49-F238E27FC236}">
                <a16:creationId xmlns:a16="http://schemas.microsoft.com/office/drawing/2014/main" id="{977622A7-00FF-146C-B3D9-3BE60C10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4539585"/>
            <a:ext cx="1157785" cy="115778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C10B0-EE0E-F161-F305-9A74DA5094DB}"/>
              </a:ext>
            </a:extLst>
          </p:cNvPr>
          <p:cNvSpPr txBox="1"/>
          <p:nvPr/>
        </p:nvSpPr>
        <p:spPr>
          <a:xfrm>
            <a:off x="1721459" y="1413827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Data Availability &amp; Quality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B24A0-666B-6749-BD25-0625E30B0878}"/>
              </a:ext>
            </a:extLst>
          </p:cNvPr>
          <p:cNvSpPr txBox="1"/>
          <p:nvPr/>
        </p:nvSpPr>
        <p:spPr>
          <a:xfrm>
            <a:off x="1721459" y="3057631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Integration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FE933-0621-2EF1-C027-FB4BD9B5A915}"/>
              </a:ext>
            </a:extLst>
          </p:cNvPr>
          <p:cNvSpPr txBox="1"/>
          <p:nvPr/>
        </p:nvSpPr>
        <p:spPr>
          <a:xfrm>
            <a:off x="1721456" y="4887644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Talent &amp; Skill Gaps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B7B94-0A81-ABE6-5EB1-99BCC4A52499}"/>
              </a:ext>
            </a:extLst>
          </p:cNvPr>
          <p:cNvSpPr txBox="1"/>
          <p:nvPr/>
        </p:nvSpPr>
        <p:spPr>
          <a:xfrm>
            <a:off x="6817894" y="1403959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Culture &amp; Organization Resistance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90FD3-0F8E-F49F-83B7-25F7ED0FDE45}"/>
              </a:ext>
            </a:extLst>
          </p:cNvPr>
          <p:cNvSpPr txBox="1"/>
          <p:nvPr/>
        </p:nvSpPr>
        <p:spPr>
          <a:xfrm>
            <a:off x="6817894" y="3038313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Cost &amp; Resource Allocation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575C5-A875-3472-2D1F-D235F9B2D490}"/>
              </a:ext>
            </a:extLst>
          </p:cNvPr>
          <p:cNvSpPr txBox="1"/>
          <p:nvPr/>
        </p:nvSpPr>
        <p:spPr>
          <a:xfrm>
            <a:off x="6817894" y="4702977"/>
            <a:ext cx="38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Security &amp; Compliance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27BAF-4D15-573D-9421-6062E6E5F47E}"/>
              </a:ext>
            </a:extLst>
          </p:cNvPr>
          <p:cNvSpPr txBox="1"/>
          <p:nvPr/>
        </p:nvSpPr>
        <p:spPr>
          <a:xfrm>
            <a:off x="523574" y="374650"/>
            <a:ext cx="546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O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vercoming Challenges</a:t>
            </a:r>
          </a:p>
        </p:txBody>
      </p:sp>
      <p:pic>
        <p:nvPicPr>
          <p:cNvPr id="21" name="Graphic 20" descr="Rocket with solid fill">
            <a:extLst>
              <a:ext uri="{FF2B5EF4-FFF2-40B4-BE49-F238E27FC236}">
                <a16:creationId xmlns:a16="http://schemas.microsoft.com/office/drawing/2014/main" id="{44C7AE86-DA29-260C-8BCE-AAEB6AD62E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8513" y="1833482"/>
            <a:ext cx="633978" cy="633978"/>
          </a:xfrm>
          <a:prstGeom prst="rect">
            <a:avLst/>
          </a:prstGeom>
        </p:spPr>
      </p:pic>
      <p:pic>
        <p:nvPicPr>
          <p:cNvPr id="23" name="Graphic 22" descr="Rocket outline">
            <a:extLst>
              <a:ext uri="{FF2B5EF4-FFF2-40B4-BE49-F238E27FC236}">
                <a16:creationId xmlns:a16="http://schemas.microsoft.com/office/drawing/2014/main" id="{8BFAD53F-5283-3CD2-A9BD-8A5053D791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81348" y="3414355"/>
            <a:ext cx="633600" cy="633600"/>
          </a:xfrm>
          <a:prstGeom prst="rect">
            <a:avLst/>
          </a:prstGeom>
        </p:spPr>
      </p:pic>
      <p:pic>
        <p:nvPicPr>
          <p:cNvPr id="27" name="Graphic 26" descr="Rocket with solid fill">
            <a:extLst>
              <a:ext uri="{FF2B5EF4-FFF2-40B4-BE49-F238E27FC236}">
                <a16:creationId xmlns:a16="http://schemas.microsoft.com/office/drawing/2014/main" id="{E03EF5D5-E4E0-F40E-28C7-1FDE2A23FE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28148" y="5032509"/>
            <a:ext cx="633600" cy="633600"/>
          </a:xfrm>
          <a:prstGeom prst="rect">
            <a:avLst/>
          </a:prstGeom>
        </p:spPr>
      </p:pic>
      <p:pic>
        <p:nvPicPr>
          <p:cNvPr id="28" name="Graphic 27" descr="Satellite with solid fill">
            <a:extLst>
              <a:ext uri="{FF2B5EF4-FFF2-40B4-BE49-F238E27FC236}">
                <a16:creationId xmlns:a16="http://schemas.microsoft.com/office/drawing/2014/main" id="{8EFE5AC6-756A-FF6F-BA8F-4C6C812D6D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506400">
            <a:off x="3421919" y="-1181780"/>
            <a:ext cx="63360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7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pic>
        <p:nvPicPr>
          <p:cNvPr id="1030" name="image7.png" descr="Bar chart with solid fill">
            <a:extLst>
              <a:ext uri="{FF2B5EF4-FFF2-40B4-BE49-F238E27FC236}">
                <a16:creationId xmlns:a16="http://schemas.microsoft.com/office/drawing/2014/main" id="{7D46E0DC-32D4-EF64-C424-A5C75227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3" y="1248888"/>
            <a:ext cx="1157785" cy="11577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29" name="image10.png" descr="Shuffle with solid fill">
            <a:extLst>
              <a:ext uri="{FF2B5EF4-FFF2-40B4-BE49-F238E27FC236}">
                <a16:creationId xmlns:a16="http://schemas.microsoft.com/office/drawing/2014/main" id="{CC695E49-F4DC-F085-210C-F14C525E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4" y="2894237"/>
            <a:ext cx="1157785" cy="1157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8" name="image4.png" descr="Construction worker male with solid fill">
            <a:extLst>
              <a:ext uri="{FF2B5EF4-FFF2-40B4-BE49-F238E27FC236}">
                <a16:creationId xmlns:a16="http://schemas.microsoft.com/office/drawing/2014/main" id="{142F89DD-CC1F-B39A-9564-BA7FD972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2" y="4539586"/>
            <a:ext cx="1157785" cy="115778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7" name="image11.png" descr="Fork In Road outline">
            <a:extLst>
              <a:ext uri="{FF2B5EF4-FFF2-40B4-BE49-F238E27FC236}">
                <a16:creationId xmlns:a16="http://schemas.microsoft.com/office/drawing/2014/main" id="{A112AC84-73CA-FDAB-DA48-484A6D49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1248888"/>
            <a:ext cx="1157785" cy="11577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6" name="image6.png" descr="Money with solid fill">
            <a:extLst>
              <a:ext uri="{FF2B5EF4-FFF2-40B4-BE49-F238E27FC236}">
                <a16:creationId xmlns:a16="http://schemas.microsoft.com/office/drawing/2014/main" id="{F2E0C773-9439-DC87-39BA-80FAAFFA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2894237"/>
            <a:ext cx="1157785" cy="115778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25" name="image2.png" descr="Shield Tick with solid fill">
            <a:extLst>
              <a:ext uri="{FF2B5EF4-FFF2-40B4-BE49-F238E27FC236}">
                <a16:creationId xmlns:a16="http://schemas.microsoft.com/office/drawing/2014/main" id="{977622A7-00FF-146C-B3D9-3BE60C10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4539585"/>
            <a:ext cx="1157785" cy="115778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C10B0-EE0E-F161-F305-9A74DA5094DB}"/>
              </a:ext>
            </a:extLst>
          </p:cNvPr>
          <p:cNvSpPr txBox="1"/>
          <p:nvPr/>
        </p:nvSpPr>
        <p:spPr>
          <a:xfrm>
            <a:off x="1721459" y="1413827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Data Availability &amp; Quality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B24A0-666B-6749-BD25-0625E30B0878}"/>
              </a:ext>
            </a:extLst>
          </p:cNvPr>
          <p:cNvSpPr txBox="1"/>
          <p:nvPr/>
        </p:nvSpPr>
        <p:spPr>
          <a:xfrm>
            <a:off x="1721459" y="3057631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Integration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FE933-0621-2EF1-C027-FB4BD9B5A915}"/>
              </a:ext>
            </a:extLst>
          </p:cNvPr>
          <p:cNvSpPr txBox="1"/>
          <p:nvPr/>
        </p:nvSpPr>
        <p:spPr>
          <a:xfrm>
            <a:off x="1721456" y="4887644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Talent &amp; Skill Gaps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B7B94-0A81-ABE6-5EB1-99BCC4A52499}"/>
              </a:ext>
            </a:extLst>
          </p:cNvPr>
          <p:cNvSpPr txBox="1"/>
          <p:nvPr/>
        </p:nvSpPr>
        <p:spPr>
          <a:xfrm>
            <a:off x="6817894" y="1403959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Culture &amp; Organization Resistance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90FD3-0F8E-F49F-83B7-25F7ED0FDE45}"/>
              </a:ext>
            </a:extLst>
          </p:cNvPr>
          <p:cNvSpPr txBox="1"/>
          <p:nvPr/>
        </p:nvSpPr>
        <p:spPr>
          <a:xfrm>
            <a:off x="6817894" y="3038313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Cost &amp; Resource Allocation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575C5-A875-3472-2D1F-D235F9B2D490}"/>
              </a:ext>
            </a:extLst>
          </p:cNvPr>
          <p:cNvSpPr txBox="1"/>
          <p:nvPr/>
        </p:nvSpPr>
        <p:spPr>
          <a:xfrm>
            <a:off x="6817894" y="4702977"/>
            <a:ext cx="38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Security &amp; Compliance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27BAF-4D15-573D-9421-6062E6E5F47E}"/>
              </a:ext>
            </a:extLst>
          </p:cNvPr>
          <p:cNvSpPr txBox="1"/>
          <p:nvPr/>
        </p:nvSpPr>
        <p:spPr>
          <a:xfrm>
            <a:off x="523574" y="374650"/>
            <a:ext cx="546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O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vercoming Challenges</a:t>
            </a:r>
          </a:p>
        </p:txBody>
      </p:sp>
      <p:pic>
        <p:nvPicPr>
          <p:cNvPr id="7" name="Graphic 6" descr="Rocket with solid fill">
            <a:extLst>
              <a:ext uri="{FF2B5EF4-FFF2-40B4-BE49-F238E27FC236}">
                <a16:creationId xmlns:a16="http://schemas.microsoft.com/office/drawing/2014/main" id="{E776FFF0-8097-B312-B10A-383FADD6F9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8513" y="1833482"/>
            <a:ext cx="633978" cy="633978"/>
          </a:xfrm>
          <a:prstGeom prst="rect">
            <a:avLst/>
          </a:prstGeom>
        </p:spPr>
      </p:pic>
      <p:pic>
        <p:nvPicPr>
          <p:cNvPr id="8" name="Graphic 7" descr="Rocket outline">
            <a:extLst>
              <a:ext uri="{FF2B5EF4-FFF2-40B4-BE49-F238E27FC236}">
                <a16:creationId xmlns:a16="http://schemas.microsoft.com/office/drawing/2014/main" id="{977450A0-456F-D332-68F0-F01395BF4E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81348" y="3414355"/>
            <a:ext cx="633600" cy="633600"/>
          </a:xfrm>
          <a:prstGeom prst="rect">
            <a:avLst/>
          </a:prstGeom>
        </p:spPr>
      </p:pic>
      <p:pic>
        <p:nvPicPr>
          <p:cNvPr id="9" name="Graphic 8" descr="Rocket with solid fill">
            <a:extLst>
              <a:ext uri="{FF2B5EF4-FFF2-40B4-BE49-F238E27FC236}">
                <a16:creationId xmlns:a16="http://schemas.microsoft.com/office/drawing/2014/main" id="{22121B05-06A4-3FFD-C52F-B76EF698EE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28148" y="5032509"/>
            <a:ext cx="633600" cy="633600"/>
          </a:xfrm>
          <a:prstGeom prst="rect">
            <a:avLst/>
          </a:prstGeom>
        </p:spPr>
      </p:pic>
      <p:pic>
        <p:nvPicPr>
          <p:cNvPr id="12" name="Graphic 11" descr="Satellite with solid fill">
            <a:extLst>
              <a:ext uri="{FF2B5EF4-FFF2-40B4-BE49-F238E27FC236}">
                <a16:creationId xmlns:a16="http://schemas.microsoft.com/office/drawing/2014/main" id="{3750B66C-D7C1-B52E-0489-82AD756DC5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54873" y="1830563"/>
            <a:ext cx="633600" cy="633600"/>
          </a:xfrm>
          <a:prstGeom prst="rect">
            <a:avLst/>
          </a:prstGeom>
        </p:spPr>
      </p:pic>
      <p:pic>
        <p:nvPicPr>
          <p:cNvPr id="14" name="Graphic 13" descr="Satellite outline">
            <a:extLst>
              <a:ext uri="{FF2B5EF4-FFF2-40B4-BE49-F238E27FC236}">
                <a16:creationId xmlns:a16="http://schemas.microsoft.com/office/drawing/2014/main" id="{CD44DF5C-87EB-4286-1218-EADF215E36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>
            <a:off x="3421919" y="-1308053"/>
            <a:ext cx="63360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2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ontent Placeholder 37" descr="Saturn with solid fill">
            <a:extLst>
              <a:ext uri="{FF2B5EF4-FFF2-40B4-BE49-F238E27FC236}">
                <a16:creationId xmlns:a16="http://schemas.microsoft.com/office/drawing/2014/main" id="{2FA0816C-BADA-9923-B829-9FD4DF25EED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5343" y="1419383"/>
            <a:ext cx="642246" cy="642246"/>
          </a:xfrm>
        </p:spPr>
      </p:pic>
      <p:pic>
        <p:nvPicPr>
          <p:cNvPr id="40" name="Content Placeholder 39" descr="Uranus with solid fill">
            <a:extLst>
              <a:ext uri="{FF2B5EF4-FFF2-40B4-BE49-F238E27FC236}">
                <a16:creationId xmlns:a16="http://schemas.microsoft.com/office/drawing/2014/main" id="{819E53F3-6B31-B514-5844-B52DCFA8BA7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466944">
            <a:off x="10601653" y="228370"/>
            <a:ext cx="1271148" cy="1271148"/>
          </a:xfrm>
        </p:spPr>
      </p:pic>
      <p:pic>
        <p:nvPicPr>
          <p:cNvPr id="9" name="Graphic 8" descr="Saturn outline">
            <a:extLst>
              <a:ext uri="{FF2B5EF4-FFF2-40B4-BE49-F238E27FC236}">
                <a16:creationId xmlns:a16="http://schemas.microsoft.com/office/drawing/2014/main" id="{4C98051F-F447-1D05-A8B9-77487F82E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40266" y="-3370005"/>
            <a:ext cx="1141388" cy="11413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55FC14C-383A-82DC-259C-010240166E22}"/>
              </a:ext>
            </a:extLst>
          </p:cNvPr>
          <p:cNvGrpSpPr/>
          <p:nvPr/>
        </p:nvGrpSpPr>
        <p:grpSpPr>
          <a:xfrm>
            <a:off x="43079" y="-3766790"/>
            <a:ext cx="12025057" cy="2321355"/>
            <a:chOff x="43079" y="113016"/>
            <a:chExt cx="12025057" cy="2321355"/>
          </a:xfrm>
        </p:grpSpPr>
        <p:pic>
          <p:nvPicPr>
            <p:cNvPr id="11" name="Graphic 10" descr="Star with solid fill">
              <a:extLst>
                <a:ext uri="{FF2B5EF4-FFF2-40B4-BE49-F238E27FC236}">
                  <a16:creationId xmlns:a16="http://schemas.microsoft.com/office/drawing/2014/main" id="{44A5C361-1CF0-C7E6-A3BA-06D4B8EC9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079" y="113016"/>
              <a:ext cx="630805" cy="630805"/>
            </a:xfrm>
            <a:prstGeom prst="rect">
              <a:avLst/>
            </a:prstGeom>
          </p:spPr>
        </p:pic>
        <p:pic>
          <p:nvPicPr>
            <p:cNvPr id="12" name="Graphic 11" descr="Star with solid fill">
              <a:extLst>
                <a:ext uri="{FF2B5EF4-FFF2-40B4-BE49-F238E27FC236}">
                  <a16:creationId xmlns:a16="http://schemas.microsoft.com/office/drawing/2014/main" id="{493C18D2-EB07-4A40-16DD-35E8FEC9F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4996" y="714225"/>
              <a:ext cx="526210" cy="526210"/>
            </a:xfrm>
            <a:prstGeom prst="rect">
              <a:avLst/>
            </a:prstGeom>
          </p:spPr>
        </p:pic>
        <p:pic>
          <p:nvPicPr>
            <p:cNvPr id="13" name="Graphic 12" descr="Star with solid fill">
              <a:extLst>
                <a:ext uri="{FF2B5EF4-FFF2-40B4-BE49-F238E27FC236}">
                  <a16:creationId xmlns:a16="http://schemas.microsoft.com/office/drawing/2014/main" id="{134353EA-DBA6-9FA5-7AA7-FB4D3955F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4440" y="471346"/>
              <a:ext cx="373810" cy="373810"/>
            </a:xfrm>
            <a:prstGeom prst="rect">
              <a:avLst/>
            </a:prstGeom>
          </p:spPr>
        </p:pic>
        <p:pic>
          <p:nvPicPr>
            <p:cNvPr id="14" name="Graphic 13" descr="Star with solid fill">
              <a:extLst>
                <a:ext uri="{FF2B5EF4-FFF2-40B4-BE49-F238E27FC236}">
                  <a16:creationId xmlns:a16="http://schemas.microsoft.com/office/drawing/2014/main" id="{D7FE0C02-783F-B0C2-4B6B-8D2DBE708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91519">
              <a:off x="2628710" y="1462036"/>
              <a:ext cx="373810" cy="373810"/>
            </a:xfrm>
            <a:prstGeom prst="rect">
              <a:avLst/>
            </a:prstGeom>
          </p:spPr>
        </p:pic>
        <p:pic>
          <p:nvPicPr>
            <p:cNvPr id="15" name="Graphic 14" descr="Star with solid fill">
              <a:extLst>
                <a:ext uri="{FF2B5EF4-FFF2-40B4-BE49-F238E27FC236}">
                  <a16:creationId xmlns:a16="http://schemas.microsoft.com/office/drawing/2014/main" id="{BC88BFF8-3D17-0206-FD36-D87BAE63B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620844">
              <a:off x="1785599" y="1803566"/>
              <a:ext cx="630805" cy="630805"/>
            </a:xfrm>
            <a:prstGeom prst="rect">
              <a:avLst/>
            </a:prstGeom>
          </p:spPr>
        </p:pic>
        <p:pic>
          <p:nvPicPr>
            <p:cNvPr id="16" name="Graphic 15" descr="Star with solid fill">
              <a:extLst>
                <a:ext uri="{FF2B5EF4-FFF2-40B4-BE49-F238E27FC236}">
                  <a16:creationId xmlns:a16="http://schemas.microsoft.com/office/drawing/2014/main" id="{197769A6-A0C5-98ED-22BE-5F929F3B4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99836">
              <a:off x="11437331" y="1364299"/>
              <a:ext cx="630805" cy="630805"/>
            </a:xfrm>
            <a:prstGeom prst="rect">
              <a:avLst/>
            </a:prstGeom>
          </p:spPr>
        </p:pic>
        <p:pic>
          <p:nvPicPr>
            <p:cNvPr id="17" name="Graphic 16" descr="Star with solid fill">
              <a:extLst>
                <a:ext uri="{FF2B5EF4-FFF2-40B4-BE49-F238E27FC236}">
                  <a16:creationId xmlns:a16="http://schemas.microsoft.com/office/drawing/2014/main" id="{7FC19843-D358-CD41-8DDC-8CFA3C954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8791709">
              <a:off x="11126562" y="423297"/>
              <a:ext cx="373810" cy="373810"/>
            </a:xfrm>
            <a:prstGeom prst="rect">
              <a:avLst/>
            </a:prstGeom>
          </p:spPr>
        </p:pic>
      </p:grpSp>
      <p:pic>
        <p:nvPicPr>
          <p:cNvPr id="18" name="Graphic 17" descr="Star with solid fill">
            <a:extLst>
              <a:ext uri="{FF2B5EF4-FFF2-40B4-BE49-F238E27FC236}">
                <a16:creationId xmlns:a16="http://schemas.microsoft.com/office/drawing/2014/main" id="{AA1BFA7A-4202-D497-24F8-769AABC5B1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323863">
            <a:off x="5947872" y="-1591340"/>
            <a:ext cx="237912" cy="237912"/>
          </a:xfrm>
          <a:prstGeom prst="rect">
            <a:avLst/>
          </a:prstGeom>
        </p:spPr>
      </p:pic>
      <p:pic>
        <p:nvPicPr>
          <p:cNvPr id="19" name="Graphic 18" descr="Star with solid fill">
            <a:extLst>
              <a:ext uri="{FF2B5EF4-FFF2-40B4-BE49-F238E27FC236}">
                <a16:creationId xmlns:a16="http://schemas.microsoft.com/office/drawing/2014/main" id="{FDC99EA4-93BA-8D15-3D95-56ADFCA8E0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529606">
            <a:off x="9580107" y="-1519854"/>
            <a:ext cx="458045" cy="458045"/>
          </a:xfrm>
          <a:prstGeom prst="rect">
            <a:avLst/>
          </a:prstGeom>
        </p:spPr>
      </p:pic>
      <p:pic>
        <p:nvPicPr>
          <p:cNvPr id="20" name="Graphic 19" descr="Star with solid fill">
            <a:extLst>
              <a:ext uri="{FF2B5EF4-FFF2-40B4-BE49-F238E27FC236}">
                <a16:creationId xmlns:a16="http://schemas.microsoft.com/office/drawing/2014/main" id="{1CE3FD85-2735-30C0-BD61-25AA59FB27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415766">
            <a:off x="2004926" y="-1207619"/>
            <a:ext cx="237912" cy="237912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FCDE1F59-975F-2D03-B2A4-401FAC1920B7}"/>
              </a:ext>
            </a:extLst>
          </p:cNvPr>
          <p:cNvGrpSpPr/>
          <p:nvPr/>
        </p:nvGrpSpPr>
        <p:grpSpPr>
          <a:xfrm>
            <a:off x="10326536" y="1046191"/>
            <a:ext cx="1865902" cy="1358645"/>
            <a:chOff x="10326536" y="1046191"/>
            <a:chExt cx="1865902" cy="135864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4" name="Star: 5 Points 73">
              <a:extLst>
                <a:ext uri="{FF2B5EF4-FFF2-40B4-BE49-F238E27FC236}">
                  <a16:creationId xmlns:a16="http://schemas.microsoft.com/office/drawing/2014/main" id="{A8A588F3-506D-F827-823A-D12787031D5E}"/>
                </a:ext>
              </a:extLst>
            </p:cNvPr>
            <p:cNvSpPr/>
            <p:nvPr/>
          </p:nvSpPr>
          <p:spPr>
            <a:xfrm rot="1706471">
              <a:off x="11676557" y="1388550"/>
              <a:ext cx="515881" cy="474133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5" name="Star: 5 Points 74">
              <a:extLst>
                <a:ext uri="{FF2B5EF4-FFF2-40B4-BE49-F238E27FC236}">
                  <a16:creationId xmlns:a16="http://schemas.microsoft.com/office/drawing/2014/main" id="{C61298E6-FD7D-FB6E-0023-7844C8B75FC9}"/>
                </a:ext>
              </a:extLst>
            </p:cNvPr>
            <p:cNvSpPr/>
            <p:nvPr/>
          </p:nvSpPr>
          <p:spPr>
            <a:xfrm rot="682779">
              <a:off x="11184917" y="1857006"/>
              <a:ext cx="292541" cy="290312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6" name="Star: 5 Points 75">
              <a:extLst>
                <a:ext uri="{FF2B5EF4-FFF2-40B4-BE49-F238E27FC236}">
                  <a16:creationId xmlns:a16="http://schemas.microsoft.com/office/drawing/2014/main" id="{5BC93D41-0A81-F751-1EDA-C5EB21E1BFB8}"/>
                </a:ext>
              </a:extLst>
            </p:cNvPr>
            <p:cNvSpPr/>
            <p:nvPr/>
          </p:nvSpPr>
          <p:spPr>
            <a:xfrm>
              <a:off x="11613504" y="2193058"/>
              <a:ext cx="221110" cy="211778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7" name="Star: 5 Points 76">
              <a:extLst>
                <a:ext uri="{FF2B5EF4-FFF2-40B4-BE49-F238E27FC236}">
                  <a16:creationId xmlns:a16="http://schemas.microsoft.com/office/drawing/2014/main" id="{087566FA-C35E-0CBC-EEAA-587C54A597C9}"/>
                </a:ext>
              </a:extLst>
            </p:cNvPr>
            <p:cNvSpPr/>
            <p:nvPr/>
          </p:nvSpPr>
          <p:spPr>
            <a:xfrm rot="357062">
              <a:off x="10326536" y="1046191"/>
              <a:ext cx="336941" cy="342535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28F4AD2-AA19-B408-7FDC-67F7F191D657}"/>
              </a:ext>
            </a:extLst>
          </p:cNvPr>
          <p:cNvSpPr txBox="1"/>
          <p:nvPr/>
        </p:nvSpPr>
        <p:spPr>
          <a:xfrm>
            <a:off x="364067" y="186267"/>
            <a:ext cx="293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A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GENDA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CFDA33B-EE57-ED20-9566-786840886ADF}"/>
              </a:ext>
            </a:extLst>
          </p:cNvPr>
          <p:cNvSpPr txBox="1"/>
          <p:nvPr/>
        </p:nvSpPr>
        <p:spPr>
          <a:xfrm>
            <a:off x="458101" y="860307"/>
            <a:ext cx="100405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Introduction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Elevation of Software Lifecycle (Shift Left + Automation + AI)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Integrating New Strategy with Workflow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Challenges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Proposed Solutions   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Conclusion</a:t>
            </a:r>
          </a:p>
          <a:p>
            <a:pPr marL="742950" indent="-742950" algn="l">
              <a:buAutoNum type="arabicPeriod"/>
            </a:pPr>
            <a:endParaRPr lang="en-MY" sz="36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3" name="Content Placeholder 3">
            <a:extLst>
              <a:ext uri="{FF2B5EF4-FFF2-40B4-BE49-F238E27FC236}">
                <a16:creationId xmlns:a16="http://schemas.microsoft.com/office/drawing/2014/main" id="{5550B6D2-27DC-0D80-F3B7-D72F0388BC29}"/>
              </a:ext>
            </a:extLst>
          </p:cNvPr>
          <p:cNvSpPr txBox="1">
            <a:spLocks/>
          </p:cNvSpPr>
          <p:nvPr/>
        </p:nvSpPr>
        <p:spPr>
          <a:xfrm>
            <a:off x="140620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84" name="Content Placeholder 4">
            <a:extLst>
              <a:ext uri="{FF2B5EF4-FFF2-40B4-BE49-F238E27FC236}">
                <a16:creationId xmlns:a16="http://schemas.microsoft.com/office/drawing/2014/main" id="{0A104012-D67E-4361-E7D1-C9D4F6266BB0}"/>
              </a:ext>
            </a:extLst>
          </p:cNvPr>
          <p:cNvSpPr txBox="1">
            <a:spLocks/>
          </p:cNvSpPr>
          <p:nvPr/>
        </p:nvSpPr>
        <p:spPr>
          <a:xfrm>
            <a:off x="139461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Fusing Shift Left, Automation &amp; AI Solutions to Elevating Testing 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25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pic>
        <p:nvPicPr>
          <p:cNvPr id="1030" name="image7.png" descr="Bar chart with solid fill">
            <a:extLst>
              <a:ext uri="{FF2B5EF4-FFF2-40B4-BE49-F238E27FC236}">
                <a16:creationId xmlns:a16="http://schemas.microsoft.com/office/drawing/2014/main" id="{7D46E0DC-32D4-EF64-C424-A5C75227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3" y="1248888"/>
            <a:ext cx="1157785" cy="11577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29" name="image10.png" descr="Shuffle with solid fill">
            <a:extLst>
              <a:ext uri="{FF2B5EF4-FFF2-40B4-BE49-F238E27FC236}">
                <a16:creationId xmlns:a16="http://schemas.microsoft.com/office/drawing/2014/main" id="{CC695E49-F4DC-F085-210C-F14C525E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4" y="2894237"/>
            <a:ext cx="1157785" cy="1157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8" name="image4.png" descr="Construction worker male with solid fill">
            <a:extLst>
              <a:ext uri="{FF2B5EF4-FFF2-40B4-BE49-F238E27FC236}">
                <a16:creationId xmlns:a16="http://schemas.microsoft.com/office/drawing/2014/main" id="{142F89DD-CC1F-B39A-9564-BA7FD972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2" y="4539586"/>
            <a:ext cx="1157785" cy="115778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7" name="image11.png" descr="Fork In Road outline">
            <a:extLst>
              <a:ext uri="{FF2B5EF4-FFF2-40B4-BE49-F238E27FC236}">
                <a16:creationId xmlns:a16="http://schemas.microsoft.com/office/drawing/2014/main" id="{A112AC84-73CA-FDAB-DA48-484A6D49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1248888"/>
            <a:ext cx="1157785" cy="11577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6" name="image6.png" descr="Money with solid fill">
            <a:extLst>
              <a:ext uri="{FF2B5EF4-FFF2-40B4-BE49-F238E27FC236}">
                <a16:creationId xmlns:a16="http://schemas.microsoft.com/office/drawing/2014/main" id="{F2E0C773-9439-DC87-39BA-80FAAFFA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2894237"/>
            <a:ext cx="1157785" cy="115778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25" name="image2.png" descr="Shield Tick with solid fill">
            <a:extLst>
              <a:ext uri="{FF2B5EF4-FFF2-40B4-BE49-F238E27FC236}">
                <a16:creationId xmlns:a16="http://schemas.microsoft.com/office/drawing/2014/main" id="{977622A7-00FF-146C-B3D9-3BE60C10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4539585"/>
            <a:ext cx="1157785" cy="115778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C10B0-EE0E-F161-F305-9A74DA5094DB}"/>
              </a:ext>
            </a:extLst>
          </p:cNvPr>
          <p:cNvSpPr txBox="1"/>
          <p:nvPr/>
        </p:nvSpPr>
        <p:spPr>
          <a:xfrm>
            <a:off x="1721459" y="1413827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Data Availability &amp; Quality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B24A0-666B-6749-BD25-0625E30B0878}"/>
              </a:ext>
            </a:extLst>
          </p:cNvPr>
          <p:cNvSpPr txBox="1"/>
          <p:nvPr/>
        </p:nvSpPr>
        <p:spPr>
          <a:xfrm>
            <a:off x="1721459" y="3057631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Integration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FE933-0621-2EF1-C027-FB4BD9B5A915}"/>
              </a:ext>
            </a:extLst>
          </p:cNvPr>
          <p:cNvSpPr txBox="1"/>
          <p:nvPr/>
        </p:nvSpPr>
        <p:spPr>
          <a:xfrm>
            <a:off x="1721456" y="4887644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Talent &amp; Skill Gaps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B7B94-0A81-ABE6-5EB1-99BCC4A52499}"/>
              </a:ext>
            </a:extLst>
          </p:cNvPr>
          <p:cNvSpPr txBox="1"/>
          <p:nvPr/>
        </p:nvSpPr>
        <p:spPr>
          <a:xfrm>
            <a:off x="6817894" y="1403959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Culture &amp; Organization Resistance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90FD3-0F8E-F49F-83B7-25F7ED0FDE45}"/>
              </a:ext>
            </a:extLst>
          </p:cNvPr>
          <p:cNvSpPr txBox="1"/>
          <p:nvPr/>
        </p:nvSpPr>
        <p:spPr>
          <a:xfrm>
            <a:off x="6817894" y="3038313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Cost &amp; Resource Allocation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575C5-A875-3472-2D1F-D235F9B2D490}"/>
              </a:ext>
            </a:extLst>
          </p:cNvPr>
          <p:cNvSpPr txBox="1"/>
          <p:nvPr/>
        </p:nvSpPr>
        <p:spPr>
          <a:xfrm>
            <a:off x="6817894" y="4702977"/>
            <a:ext cx="38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Security &amp; Compliance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27BAF-4D15-573D-9421-6062E6E5F47E}"/>
              </a:ext>
            </a:extLst>
          </p:cNvPr>
          <p:cNvSpPr txBox="1"/>
          <p:nvPr/>
        </p:nvSpPr>
        <p:spPr>
          <a:xfrm>
            <a:off x="523574" y="374650"/>
            <a:ext cx="546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O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vercoming Challenges</a:t>
            </a:r>
          </a:p>
        </p:txBody>
      </p:sp>
      <p:pic>
        <p:nvPicPr>
          <p:cNvPr id="3" name="Graphic 2" descr="Rocket with solid fill">
            <a:extLst>
              <a:ext uri="{FF2B5EF4-FFF2-40B4-BE49-F238E27FC236}">
                <a16:creationId xmlns:a16="http://schemas.microsoft.com/office/drawing/2014/main" id="{F446E14C-7C36-697B-7097-459EFFE700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8513" y="1833482"/>
            <a:ext cx="633978" cy="633978"/>
          </a:xfrm>
          <a:prstGeom prst="rect">
            <a:avLst/>
          </a:prstGeom>
        </p:spPr>
      </p:pic>
      <p:pic>
        <p:nvPicPr>
          <p:cNvPr id="4" name="Graphic 3" descr="Rocket outline">
            <a:extLst>
              <a:ext uri="{FF2B5EF4-FFF2-40B4-BE49-F238E27FC236}">
                <a16:creationId xmlns:a16="http://schemas.microsoft.com/office/drawing/2014/main" id="{35006C79-F187-D225-3B27-C45CED2BAE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81348" y="3414355"/>
            <a:ext cx="633600" cy="633600"/>
          </a:xfrm>
          <a:prstGeom prst="rect">
            <a:avLst/>
          </a:prstGeom>
        </p:spPr>
      </p:pic>
      <p:pic>
        <p:nvPicPr>
          <p:cNvPr id="5" name="Graphic 4" descr="Rocket with solid fill">
            <a:extLst>
              <a:ext uri="{FF2B5EF4-FFF2-40B4-BE49-F238E27FC236}">
                <a16:creationId xmlns:a16="http://schemas.microsoft.com/office/drawing/2014/main" id="{44B36821-653D-8A5B-F4DA-379C49B4E4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28148" y="5032509"/>
            <a:ext cx="633600" cy="633600"/>
          </a:xfrm>
          <a:prstGeom prst="rect">
            <a:avLst/>
          </a:prstGeom>
        </p:spPr>
      </p:pic>
      <p:pic>
        <p:nvPicPr>
          <p:cNvPr id="6" name="Graphic 5" descr="Satellite with solid fill">
            <a:extLst>
              <a:ext uri="{FF2B5EF4-FFF2-40B4-BE49-F238E27FC236}">
                <a16:creationId xmlns:a16="http://schemas.microsoft.com/office/drawing/2014/main" id="{47D94C52-FBC5-B346-3F27-17653227B3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54873" y="1830563"/>
            <a:ext cx="633600" cy="633600"/>
          </a:xfrm>
          <a:prstGeom prst="rect">
            <a:avLst/>
          </a:prstGeom>
        </p:spPr>
      </p:pic>
      <p:pic>
        <p:nvPicPr>
          <p:cNvPr id="8" name="Graphic 7" descr="Satellite outline">
            <a:extLst>
              <a:ext uri="{FF2B5EF4-FFF2-40B4-BE49-F238E27FC236}">
                <a16:creationId xmlns:a16="http://schemas.microsoft.com/office/drawing/2014/main" id="{D4D6996C-2A97-7697-4369-0D60639CF9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54873" y="3453811"/>
            <a:ext cx="633600" cy="633600"/>
          </a:xfrm>
          <a:prstGeom prst="rect">
            <a:avLst/>
          </a:prstGeom>
        </p:spPr>
      </p:pic>
      <p:pic>
        <p:nvPicPr>
          <p:cNvPr id="14" name="Graphic 13" descr="Satellite with solid fill">
            <a:extLst>
              <a:ext uri="{FF2B5EF4-FFF2-40B4-BE49-F238E27FC236}">
                <a16:creationId xmlns:a16="http://schemas.microsoft.com/office/drawing/2014/main" id="{E0955304-2FA9-308F-D971-8C79498E9C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3976839" y="-1304453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68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pic>
        <p:nvPicPr>
          <p:cNvPr id="1030" name="image7.png" descr="Bar chart with solid fill">
            <a:extLst>
              <a:ext uri="{FF2B5EF4-FFF2-40B4-BE49-F238E27FC236}">
                <a16:creationId xmlns:a16="http://schemas.microsoft.com/office/drawing/2014/main" id="{7D46E0DC-32D4-EF64-C424-A5C75227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3" y="1248888"/>
            <a:ext cx="1157785" cy="11577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29" name="image10.png" descr="Shuffle with solid fill">
            <a:extLst>
              <a:ext uri="{FF2B5EF4-FFF2-40B4-BE49-F238E27FC236}">
                <a16:creationId xmlns:a16="http://schemas.microsoft.com/office/drawing/2014/main" id="{CC695E49-F4DC-F085-210C-F14C525E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4" y="2894237"/>
            <a:ext cx="1157785" cy="1157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8" name="image4.png" descr="Construction worker male with solid fill">
            <a:extLst>
              <a:ext uri="{FF2B5EF4-FFF2-40B4-BE49-F238E27FC236}">
                <a16:creationId xmlns:a16="http://schemas.microsoft.com/office/drawing/2014/main" id="{142F89DD-CC1F-B39A-9564-BA7FD972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2" y="4539586"/>
            <a:ext cx="1157785" cy="115778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7" name="image11.png" descr="Fork In Road outline">
            <a:extLst>
              <a:ext uri="{FF2B5EF4-FFF2-40B4-BE49-F238E27FC236}">
                <a16:creationId xmlns:a16="http://schemas.microsoft.com/office/drawing/2014/main" id="{A112AC84-73CA-FDAB-DA48-484A6D49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1248888"/>
            <a:ext cx="1157785" cy="11577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026" name="image6.png" descr="Money with solid fill">
            <a:extLst>
              <a:ext uri="{FF2B5EF4-FFF2-40B4-BE49-F238E27FC236}">
                <a16:creationId xmlns:a16="http://schemas.microsoft.com/office/drawing/2014/main" id="{F2E0C773-9439-DC87-39BA-80FAAFFA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2894237"/>
            <a:ext cx="1157785" cy="1157785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025" name="image2.png" descr="Shield Tick with solid fill">
            <a:extLst>
              <a:ext uri="{FF2B5EF4-FFF2-40B4-BE49-F238E27FC236}">
                <a16:creationId xmlns:a16="http://schemas.microsoft.com/office/drawing/2014/main" id="{977622A7-00FF-146C-B3D9-3BE60C10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09" y="4539585"/>
            <a:ext cx="1157785" cy="115778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C10B0-EE0E-F161-F305-9A74DA5094DB}"/>
              </a:ext>
            </a:extLst>
          </p:cNvPr>
          <p:cNvSpPr txBox="1"/>
          <p:nvPr/>
        </p:nvSpPr>
        <p:spPr>
          <a:xfrm>
            <a:off x="1721459" y="1413827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Data Availability &amp; Quality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B24A0-666B-6749-BD25-0625E30B0878}"/>
              </a:ext>
            </a:extLst>
          </p:cNvPr>
          <p:cNvSpPr txBox="1"/>
          <p:nvPr/>
        </p:nvSpPr>
        <p:spPr>
          <a:xfrm>
            <a:off x="1721459" y="3057631"/>
            <a:ext cx="340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Integration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3FE933-0621-2EF1-C027-FB4BD9B5A915}"/>
              </a:ext>
            </a:extLst>
          </p:cNvPr>
          <p:cNvSpPr txBox="1"/>
          <p:nvPr/>
        </p:nvSpPr>
        <p:spPr>
          <a:xfrm>
            <a:off x="1721456" y="4887644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Talent &amp; Skill Gaps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9B7B94-0A81-ABE6-5EB1-99BCC4A52499}"/>
              </a:ext>
            </a:extLst>
          </p:cNvPr>
          <p:cNvSpPr txBox="1"/>
          <p:nvPr/>
        </p:nvSpPr>
        <p:spPr>
          <a:xfrm>
            <a:off x="6817894" y="1403959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Culture &amp; Organization Resistance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90FD3-0F8E-F49F-83B7-25F7ED0FDE45}"/>
              </a:ext>
            </a:extLst>
          </p:cNvPr>
          <p:cNvSpPr txBox="1"/>
          <p:nvPr/>
        </p:nvSpPr>
        <p:spPr>
          <a:xfrm>
            <a:off x="6817894" y="3038313"/>
            <a:ext cx="386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Cost &amp; Resource Allocation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575C5-A875-3472-2D1F-D235F9B2D490}"/>
              </a:ext>
            </a:extLst>
          </p:cNvPr>
          <p:cNvSpPr txBox="1"/>
          <p:nvPr/>
        </p:nvSpPr>
        <p:spPr>
          <a:xfrm>
            <a:off x="6817894" y="4702977"/>
            <a:ext cx="38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accent6"/>
                </a:solidFill>
                <a:latin typeface="Montserrat" pitchFamily="2" charset="77"/>
              </a:rPr>
              <a:t>Security &amp; Compliance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27BAF-4D15-573D-9421-6062E6E5F47E}"/>
              </a:ext>
            </a:extLst>
          </p:cNvPr>
          <p:cNvSpPr txBox="1"/>
          <p:nvPr/>
        </p:nvSpPr>
        <p:spPr>
          <a:xfrm>
            <a:off x="523574" y="374650"/>
            <a:ext cx="546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O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vercoming Challenges</a:t>
            </a:r>
          </a:p>
        </p:txBody>
      </p:sp>
      <p:pic>
        <p:nvPicPr>
          <p:cNvPr id="3" name="Graphic 2" descr="Rocket with solid fill">
            <a:extLst>
              <a:ext uri="{FF2B5EF4-FFF2-40B4-BE49-F238E27FC236}">
                <a16:creationId xmlns:a16="http://schemas.microsoft.com/office/drawing/2014/main" id="{E8E364F6-B85A-B1E2-C015-44C86C0958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8513" y="1833482"/>
            <a:ext cx="633978" cy="633978"/>
          </a:xfrm>
          <a:prstGeom prst="rect">
            <a:avLst/>
          </a:prstGeom>
        </p:spPr>
      </p:pic>
      <p:pic>
        <p:nvPicPr>
          <p:cNvPr id="4" name="Graphic 3" descr="Rocket outline">
            <a:extLst>
              <a:ext uri="{FF2B5EF4-FFF2-40B4-BE49-F238E27FC236}">
                <a16:creationId xmlns:a16="http://schemas.microsoft.com/office/drawing/2014/main" id="{72C9F636-9E90-B598-3703-1FB42130C2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81348" y="3414355"/>
            <a:ext cx="633600" cy="633600"/>
          </a:xfrm>
          <a:prstGeom prst="rect">
            <a:avLst/>
          </a:prstGeom>
        </p:spPr>
      </p:pic>
      <p:pic>
        <p:nvPicPr>
          <p:cNvPr id="5" name="Graphic 4" descr="Rocket with solid fill">
            <a:extLst>
              <a:ext uri="{FF2B5EF4-FFF2-40B4-BE49-F238E27FC236}">
                <a16:creationId xmlns:a16="http://schemas.microsoft.com/office/drawing/2014/main" id="{DCD16522-5658-B2FA-8A7C-2090CD8CEC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28148" y="5032509"/>
            <a:ext cx="633600" cy="633600"/>
          </a:xfrm>
          <a:prstGeom prst="rect">
            <a:avLst/>
          </a:prstGeom>
        </p:spPr>
      </p:pic>
      <p:pic>
        <p:nvPicPr>
          <p:cNvPr id="7" name="Graphic 6" descr="Satellite outline">
            <a:extLst>
              <a:ext uri="{FF2B5EF4-FFF2-40B4-BE49-F238E27FC236}">
                <a16:creationId xmlns:a16="http://schemas.microsoft.com/office/drawing/2014/main" id="{47EFB5FB-4B27-8B7F-4B4F-455757C29D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54873" y="3453811"/>
            <a:ext cx="633600" cy="633600"/>
          </a:xfrm>
          <a:prstGeom prst="rect">
            <a:avLst/>
          </a:prstGeom>
        </p:spPr>
      </p:pic>
      <p:pic>
        <p:nvPicPr>
          <p:cNvPr id="16" name="Graphic 15" descr="Satellite with solid fill">
            <a:extLst>
              <a:ext uri="{FF2B5EF4-FFF2-40B4-BE49-F238E27FC236}">
                <a16:creationId xmlns:a16="http://schemas.microsoft.com/office/drawing/2014/main" id="{06763160-A5D4-31DB-DE2C-F797A88C64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54873" y="1830563"/>
            <a:ext cx="633600" cy="633600"/>
          </a:xfrm>
          <a:prstGeom prst="rect">
            <a:avLst/>
          </a:prstGeom>
        </p:spPr>
      </p:pic>
      <p:pic>
        <p:nvPicPr>
          <p:cNvPr id="21" name="Graphic 20" descr="Satellite with solid fill">
            <a:extLst>
              <a:ext uri="{FF2B5EF4-FFF2-40B4-BE49-F238E27FC236}">
                <a16:creationId xmlns:a16="http://schemas.microsoft.com/office/drawing/2014/main" id="{8FB1844F-07BA-3DBF-2EEB-1193EAB86D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86756" y="5155241"/>
            <a:ext cx="630000" cy="63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42D6FB4-EC53-01F7-E569-8AE05445D65B}"/>
              </a:ext>
            </a:extLst>
          </p:cNvPr>
          <p:cNvSpPr txBox="1"/>
          <p:nvPr/>
        </p:nvSpPr>
        <p:spPr>
          <a:xfrm>
            <a:off x="531596" y="-724230"/>
            <a:ext cx="546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K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ey Summary</a:t>
            </a:r>
          </a:p>
        </p:txBody>
      </p:sp>
      <p:pic>
        <p:nvPicPr>
          <p:cNvPr id="34" name="Graphic 33" descr="Saturn outline">
            <a:extLst>
              <a:ext uri="{FF2B5EF4-FFF2-40B4-BE49-F238E27FC236}">
                <a16:creationId xmlns:a16="http://schemas.microsoft.com/office/drawing/2014/main" id="{6310402C-D170-CA34-BCB0-C7193B821B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088392" y="-6224452"/>
            <a:ext cx="1141388" cy="1141388"/>
          </a:xfrm>
          <a:prstGeom prst="rect">
            <a:avLst/>
          </a:prstGeom>
        </p:spPr>
      </p:pic>
      <p:pic>
        <p:nvPicPr>
          <p:cNvPr id="35" name="Graphic 34" descr="Star with solid fill">
            <a:extLst>
              <a:ext uri="{FF2B5EF4-FFF2-40B4-BE49-F238E27FC236}">
                <a16:creationId xmlns:a16="http://schemas.microsoft.com/office/drawing/2014/main" id="{033406BF-8289-898E-CB49-629EEED801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3323863">
            <a:off x="5947872" y="-3991877"/>
            <a:ext cx="237912" cy="237912"/>
          </a:xfrm>
          <a:prstGeom prst="rect">
            <a:avLst/>
          </a:prstGeom>
        </p:spPr>
      </p:pic>
      <p:pic>
        <p:nvPicPr>
          <p:cNvPr id="36" name="Graphic 35" descr="Star with solid fill">
            <a:extLst>
              <a:ext uri="{FF2B5EF4-FFF2-40B4-BE49-F238E27FC236}">
                <a16:creationId xmlns:a16="http://schemas.microsoft.com/office/drawing/2014/main" id="{F9CB85D0-A442-3DE4-AE13-7B426B61C2D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529606">
            <a:off x="9580107" y="-2156909"/>
            <a:ext cx="458045" cy="458045"/>
          </a:xfrm>
          <a:prstGeom prst="rect">
            <a:avLst/>
          </a:prstGeom>
        </p:spPr>
      </p:pic>
      <p:pic>
        <p:nvPicPr>
          <p:cNvPr id="37" name="Graphic 36" descr="Star with solid fill">
            <a:extLst>
              <a:ext uri="{FF2B5EF4-FFF2-40B4-BE49-F238E27FC236}">
                <a16:creationId xmlns:a16="http://schemas.microsoft.com/office/drawing/2014/main" id="{391E6114-BD98-740C-DDDD-4478F13C0BE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4415766">
            <a:off x="3736606" y="-5651460"/>
            <a:ext cx="237912" cy="237912"/>
          </a:xfrm>
          <a:prstGeom prst="rect">
            <a:avLst/>
          </a:prstGeom>
        </p:spPr>
      </p:pic>
      <p:pic>
        <p:nvPicPr>
          <p:cNvPr id="38" name="Graphic 37" descr="Star with solid fill">
            <a:extLst>
              <a:ext uri="{FF2B5EF4-FFF2-40B4-BE49-F238E27FC236}">
                <a16:creationId xmlns:a16="http://schemas.microsoft.com/office/drawing/2014/main" id="{79F2F715-3CB5-9404-15FA-5F26F790ED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016" y="-3298368"/>
            <a:ext cx="630805" cy="630805"/>
          </a:xfrm>
          <a:prstGeom prst="rect">
            <a:avLst/>
          </a:prstGeom>
        </p:spPr>
      </p:pic>
      <p:pic>
        <p:nvPicPr>
          <p:cNvPr id="39" name="Graphic 38" descr="Star with solid fill">
            <a:extLst>
              <a:ext uri="{FF2B5EF4-FFF2-40B4-BE49-F238E27FC236}">
                <a16:creationId xmlns:a16="http://schemas.microsoft.com/office/drawing/2014/main" id="{AC672393-0EA1-BB78-74E5-9D28050B56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67186" y="-5708493"/>
            <a:ext cx="526210" cy="526210"/>
          </a:xfrm>
          <a:prstGeom prst="rect">
            <a:avLst/>
          </a:prstGeom>
        </p:spPr>
      </p:pic>
      <p:pic>
        <p:nvPicPr>
          <p:cNvPr id="40" name="Graphic 39" descr="Star with solid fill">
            <a:extLst>
              <a:ext uri="{FF2B5EF4-FFF2-40B4-BE49-F238E27FC236}">
                <a16:creationId xmlns:a16="http://schemas.microsoft.com/office/drawing/2014/main" id="{A1B5EC4D-C52C-7CCD-175D-15A17AE612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119826" y="-2785328"/>
            <a:ext cx="373810" cy="373810"/>
          </a:xfrm>
          <a:prstGeom prst="rect">
            <a:avLst/>
          </a:prstGeom>
        </p:spPr>
      </p:pic>
      <p:pic>
        <p:nvPicPr>
          <p:cNvPr id="41" name="Graphic 40" descr="Star with solid fill">
            <a:extLst>
              <a:ext uri="{FF2B5EF4-FFF2-40B4-BE49-F238E27FC236}">
                <a16:creationId xmlns:a16="http://schemas.microsoft.com/office/drawing/2014/main" id="{B208EB9D-6EB4-E673-6ADB-7C87C9AC38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591519">
            <a:off x="822638" y="-8094901"/>
            <a:ext cx="373810" cy="373810"/>
          </a:xfrm>
          <a:prstGeom prst="rect">
            <a:avLst/>
          </a:prstGeom>
        </p:spPr>
      </p:pic>
      <p:pic>
        <p:nvPicPr>
          <p:cNvPr id="42" name="Graphic 41" descr="Star with solid fill">
            <a:extLst>
              <a:ext uri="{FF2B5EF4-FFF2-40B4-BE49-F238E27FC236}">
                <a16:creationId xmlns:a16="http://schemas.microsoft.com/office/drawing/2014/main" id="{86CB3B52-A17F-15CB-3A7F-3D0F04802C2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620844">
            <a:off x="7137221" y="-5590402"/>
            <a:ext cx="630805" cy="630805"/>
          </a:xfrm>
          <a:prstGeom prst="rect">
            <a:avLst/>
          </a:prstGeom>
        </p:spPr>
      </p:pic>
      <p:pic>
        <p:nvPicPr>
          <p:cNvPr id="43" name="Graphic 42" descr="Star with solid fill">
            <a:extLst>
              <a:ext uri="{FF2B5EF4-FFF2-40B4-BE49-F238E27FC236}">
                <a16:creationId xmlns:a16="http://schemas.microsoft.com/office/drawing/2014/main" id="{427AAD46-2CDB-5F6A-99C2-1EA2EC2D6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99836">
            <a:off x="11413268" y="-1524573"/>
            <a:ext cx="630805" cy="630805"/>
          </a:xfrm>
          <a:prstGeom prst="rect">
            <a:avLst/>
          </a:prstGeom>
        </p:spPr>
      </p:pic>
      <p:pic>
        <p:nvPicPr>
          <p:cNvPr id="44" name="Graphic 43" descr="Star with solid fill">
            <a:extLst>
              <a:ext uri="{FF2B5EF4-FFF2-40B4-BE49-F238E27FC236}">
                <a16:creationId xmlns:a16="http://schemas.microsoft.com/office/drawing/2014/main" id="{87B72A6E-215E-333D-ED55-87015D5FA86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8791709">
            <a:off x="11102499" y="-3837170"/>
            <a:ext cx="373810" cy="373810"/>
          </a:xfrm>
          <a:prstGeom prst="rect">
            <a:avLst/>
          </a:prstGeom>
        </p:spPr>
      </p:pic>
      <p:pic>
        <p:nvPicPr>
          <p:cNvPr id="45" name="Graphic 44" descr="Uranus with solid fill">
            <a:extLst>
              <a:ext uri="{FF2B5EF4-FFF2-40B4-BE49-F238E27FC236}">
                <a16:creationId xmlns:a16="http://schemas.microsoft.com/office/drawing/2014/main" id="{B024AEA4-015C-D91A-AF9A-0ADDF82A259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669832" y="-3815695"/>
            <a:ext cx="584776" cy="584776"/>
          </a:xfrm>
          <a:prstGeom prst="rect">
            <a:avLst/>
          </a:prstGeom>
        </p:spPr>
      </p:pic>
      <p:pic>
        <p:nvPicPr>
          <p:cNvPr id="46" name="Graphic 45" descr="Uranus with solid fill">
            <a:extLst>
              <a:ext uri="{FF2B5EF4-FFF2-40B4-BE49-F238E27FC236}">
                <a16:creationId xmlns:a16="http://schemas.microsoft.com/office/drawing/2014/main" id="{A00E5B83-49E6-CDAA-56A0-4AED044158F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69832" y="-5404652"/>
            <a:ext cx="584776" cy="584776"/>
          </a:xfrm>
          <a:prstGeom prst="rect">
            <a:avLst/>
          </a:prstGeom>
        </p:spPr>
      </p:pic>
      <p:pic>
        <p:nvPicPr>
          <p:cNvPr id="47" name="Graphic 46" descr="Uranus with solid fill">
            <a:extLst>
              <a:ext uri="{FF2B5EF4-FFF2-40B4-BE49-F238E27FC236}">
                <a16:creationId xmlns:a16="http://schemas.microsoft.com/office/drawing/2014/main" id="{7DD85C3C-399E-5EDC-3B06-ECF28A0CC32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669832" y="-6648048"/>
            <a:ext cx="584776" cy="58477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27C4627-2F7D-D359-780A-878CE750207A}"/>
              </a:ext>
            </a:extLst>
          </p:cNvPr>
          <p:cNvSpPr txBox="1"/>
          <p:nvPr/>
        </p:nvSpPr>
        <p:spPr>
          <a:xfrm>
            <a:off x="2287360" y="-3816975"/>
            <a:ext cx="8166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Addressing defects early in the SDLC through </a:t>
            </a:r>
            <a:r>
              <a:rPr lang="en-MY" sz="1600" b="1" dirty="0">
                <a:solidFill>
                  <a:srgbClr val="CC99FF"/>
                </a:solidFill>
                <a:latin typeface="Montserrat" pitchFamily="2" charset="77"/>
              </a:rPr>
              <a:t>Shift Left Testing 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can drastically reduce costs &amp; development efforts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75068D-1956-0AF8-2354-FFE803ACF8D1}"/>
              </a:ext>
            </a:extLst>
          </p:cNvPr>
          <p:cNvSpPr txBox="1"/>
          <p:nvPr/>
        </p:nvSpPr>
        <p:spPr>
          <a:xfrm>
            <a:off x="2232012" y="-5503787"/>
            <a:ext cx="8166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The transformative testing solution incorporates </a:t>
            </a:r>
            <a:r>
              <a:rPr lang="en-MY" sz="1600" b="1" dirty="0">
                <a:solidFill>
                  <a:schemeClr val="accent6"/>
                </a:solidFill>
                <a:latin typeface="Montserrat" pitchFamily="2" charset="77"/>
              </a:rPr>
              <a:t>Artificial intelligence (AI) 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&amp; </a:t>
            </a:r>
            <a:r>
              <a:rPr lang="en-MY" sz="1600" b="1" dirty="0">
                <a:solidFill>
                  <a:schemeClr val="accent6"/>
                </a:solidFill>
                <a:latin typeface="Montserrat" pitchFamily="2" charset="77"/>
              </a:rPr>
              <a:t>Automation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 enabling proactive defect detection, optimizing efficiency &amp; improving overall product quality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5F7ED6-AC0E-DD98-2944-0037EE311203}"/>
              </a:ext>
            </a:extLst>
          </p:cNvPr>
          <p:cNvSpPr txBox="1"/>
          <p:nvPr/>
        </p:nvSpPr>
        <p:spPr>
          <a:xfrm>
            <a:off x="2287360" y="-6731238"/>
            <a:ext cx="8166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This approach </a:t>
            </a:r>
            <a:r>
              <a:rPr lang="en-MY" sz="1600" b="1" dirty="0">
                <a:solidFill>
                  <a:schemeClr val="accent4"/>
                </a:solidFill>
                <a:latin typeface="Montserrat" pitchFamily="2" charset="77"/>
              </a:rPr>
              <a:t>accelerates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 the development life cycle and ensures </a:t>
            </a:r>
            <a:r>
              <a:rPr lang="en-MY" sz="1600" b="1" dirty="0">
                <a:solidFill>
                  <a:schemeClr val="accent4"/>
                </a:solidFill>
                <a:latin typeface="Montserrat" pitchFamily="2" charset="77"/>
              </a:rPr>
              <a:t>faster time-to-market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, resulting in a more </a:t>
            </a:r>
            <a:r>
              <a:rPr lang="en-MY" sz="1600" b="1" dirty="0">
                <a:solidFill>
                  <a:schemeClr val="accent4"/>
                </a:solidFill>
                <a:latin typeface="Montserrat" pitchFamily="2" charset="77"/>
              </a:rPr>
              <a:t>streamlined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 &amp; </a:t>
            </a:r>
            <a:r>
              <a:rPr lang="en-MY" sz="1600" b="1" dirty="0">
                <a:solidFill>
                  <a:schemeClr val="accent4"/>
                </a:solidFill>
                <a:latin typeface="Montserrat" pitchFamily="2" charset="77"/>
              </a:rPr>
              <a:t>high-quality software 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development process</a:t>
            </a:r>
          </a:p>
        </p:txBody>
      </p:sp>
      <p:pic>
        <p:nvPicPr>
          <p:cNvPr id="6" name="Graphic 5" descr="Uranus with solid fill">
            <a:extLst>
              <a:ext uri="{FF2B5EF4-FFF2-40B4-BE49-F238E27FC236}">
                <a16:creationId xmlns:a16="http://schemas.microsoft.com/office/drawing/2014/main" id="{5BCBE245-6CAD-29FC-C54A-02CB1987CDB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725214" y="-7931429"/>
            <a:ext cx="584776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855F24-38FA-DD12-42E4-928EEDABE9BF}"/>
              </a:ext>
            </a:extLst>
          </p:cNvPr>
          <p:cNvSpPr txBox="1"/>
          <p:nvPr/>
        </p:nvSpPr>
        <p:spPr>
          <a:xfrm>
            <a:off x="2300094" y="-7788339"/>
            <a:ext cx="8166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Focus on </a:t>
            </a:r>
            <a:r>
              <a:rPr lang="en-MY" sz="1600" b="1" dirty="0">
                <a:solidFill>
                  <a:srgbClr val="FF0000"/>
                </a:solidFill>
                <a:latin typeface="Montserrat" pitchFamily="2" charset="77"/>
              </a:rPr>
              <a:t>Small Wins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 to make an immediate impact</a:t>
            </a:r>
          </a:p>
        </p:txBody>
      </p:sp>
    </p:spTree>
    <p:extLst>
      <p:ext uri="{BB962C8B-B14F-4D97-AF65-F5344CB8AC3E}">
        <p14:creationId xmlns:p14="http://schemas.microsoft.com/office/powerpoint/2010/main" val="1965457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pic>
        <p:nvPicPr>
          <p:cNvPr id="6" name="Graphic 5" descr="Rocket with solid fill">
            <a:extLst>
              <a:ext uri="{FF2B5EF4-FFF2-40B4-BE49-F238E27FC236}">
                <a16:creationId xmlns:a16="http://schemas.microsoft.com/office/drawing/2014/main" id="{6F4B369E-D6CD-570C-8CA2-B6B898E41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7695" y="-2305381"/>
            <a:ext cx="633978" cy="633978"/>
          </a:xfrm>
          <a:prstGeom prst="rect">
            <a:avLst/>
          </a:prstGeom>
        </p:spPr>
      </p:pic>
      <p:pic>
        <p:nvPicPr>
          <p:cNvPr id="8" name="Graphic 7" descr="Rocket outline">
            <a:extLst>
              <a:ext uri="{FF2B5EF4-FFF2-40B4-BE49-F238E27FC236}">
                <a16:creationId xmlns:a16="http://schemas.microsoft.com/office/drawing/2014/main" id="{A0634241-6C6D-7F56-BF60-E8E259937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83156" y="-2938981"/>
            <a:ext cx="633600" cy="633600"/>
          </a:xfrm>
          <a:prstGeom prst="rect">
            <a:avLst/>
          </a:prstGeom>
        </p:spPr>
      </p:pic>
      <p:pic>
        <p:nvPicPr>
          <p:cNvPr id="9" name="Graphic 8" descr="Rocket with solid fill">
            <a:extLst>
              <a:ext uri="{FF2B5EF4-FFF2-40B4-BE49-F238E27FC236}">
                <a16:creationId xmlns:a16="http://schemas.microsoft.com/office/drawing/2014/main" id="{2D57CF42-31CD-7F4A-A9A1-0095568A9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75200" y="-2979819"/>
            <a:ext cx="633600" cy="633600"/>
          </a:xfrm>
          <a:prstGeom prst="rect">
            <a:avLst/>
          </a:prstGeom>
        </p:spPr>
      </p:pic>
      <p:pic>
        <p:nvPicPr>
          <p:cNvPr id="10" name="Graphic 9" descr="Satellite outline">
            <a:extLst>
              <a:ext uri="{FF2B5EF4-FFF2-40B4-BE49-F238E27FC236}">
                <a16:creationId xmlns:a16="http://schemas.microsoft.com/office/drawing/2014/main" id="{DC5A0375-8135-A2B4-512D-5FFC21572F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87700" y="-1799024"/>
            <a:ext cx="633600" cy="633600"/>
          </a:xfrm>
          <a:prstGeom prst="rect">
            <a:avLst/>
          </a:prstGeom>
        </p:spPr>
      </p:pic>
      <p:pic>
        <p:nvPicPr>
          <p:cNvPr id="12" name="Graphic 11" descr="Satellite with solid fill">
            <a:extLst>
              <a:ext uri="{FF2B5EF4-FFF2-40B4-BE49-F238E27FC236}">
                <a16:creationId xmlns:a16="http://schemas.microsoft.com/office/drawing/2014/main" id="{FF2CF627-40B9-5BF4-BC42-33137098A0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01588" y="-3046267"/>
            <a:ext cx="633600" cy="633600"/>
          </a:xfrm>
          <a:prstGeom prst="rect">
            <a:avLst/>
          </a:prstGeom>
        </p:spPr>
      </p:pic>
      <p:pic>
        <p:nvPicPr>
          <p:cNvPr id="14" name="Graphic 13" descr="Satellite with solid fill">
            <a:extLst>
              <a:ext uri="{FF2B5EF4-FFF2-40B4-BE49-F238E27FC236}">
                <a16:creationId xmlns:a16="http://schemas.microsoft.com/office/drawing/2014/main" id="{FB76A5E4-EBA6-DBCB-E7C2-022768709A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37695" y="-4036886"/>
            <a:ext cx="630000" cy="63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6CDA84-CA35-3ED2-6C4C-01B4F07366A9}"/>
              </a:ext>
            </a:extLst>
          </p:cNvPr>
          <p:cNvSpPr txBox="1"/>
          <p:nvPr/>
        </p:nvSpPr>
        <p:spPr>
          <a:xfrm>
            <a:off x="531596" y="382674"/>
            <a:ext cx="546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K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ey Summary</a:t>
            </a:r>
          </a:p>
        </p:txBody>
      </p:sp>
      <p:pic>
        <p:nvPicPr>
          <p:cNvPr id="27" name="Graphic 26" descr="Saturn outline">
            <a:extLst>
              <a:ext uri="{FF2B5EF4-FFF2-40B4-BE49-F238E27FC236}">
                <a16:creationId xmlns:a16="http://schemas.microsoft.com/office/drawing/2014/main" id="{F6EA3951-5AB0-130E-C19E-55040ACF43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88392" y="731515"/>
            <a:ext cx="1141388" cy="1141388"/>
          </a:xfrm>
          <a:prstGeom prst="rect">
            <a:avLst/>
          </a:prstGeom>
        </p:spPr>
      </p:pic>
      <p:pic>
        <p:nvPicPr>
          <p:cNvPr id="28" name="Graphic 27" descr="Star with solid fill">
            <a:extLst>
              <a:ext uri="{FF2B5EF4-FFF2-40B4-BE49-F238E27FC236}">
                <a16:creationId xmlns:a16="http://schemas.microsoft.com/office/drawing/2014/main" id="{52702F11-9CE3-D591-8C58-FD6FB505A9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23863">
            <a:off x="5947872" y="155574"/>
            <a:ext cx="237912" cy="237912"/>
          </a:xfrm>
          <a:prstGeom prst="rect">
            <a:avLst/>
          </a:prstGeom>
        </p:spPr>
      </p:pic>
      <p:pic>
        <p:nvPicPr>
          <p:cNvPr id="29" name="Graphic 28" descr="Star with solid fill">
            <a:extLst>
              <a:ext uri="{FF2B5EF4-FFF2-40B4-BE49-F238E27FC236}">
                <a16:creationId xmlns:a16="http://schemas.microsoft.com/office/drawing/2014/main" id="{05351FE4-FCE4-2637-38AE-F60F4E1062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29606">
            <a:off x="9580107" y="227060"/>
            <a:ext cx="458045" cy="458045"/>
          </a:xfrm>
          <a:prstGeom prst="rect">
            <a:avLst/>
          </a:prstGeom>
        </p:spPr>
      </p:pic>
      <p:pic>
        <p:nvPicPr>
          <p:cNvPr id="30" name="Graphic 29" descr="Star with solid fill">
            <a:extLst>
              <a:ext uri="{FF2B5EF4-FFF2-40B4-BE49-F238E27FC236}">
                <a16:creationId xmlns:a16="http://schemas.microsoft.com/office/drawing/2014/main" id="{90C5D285-C736-760F-0E3C-B1FAC82610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415766">
            <a:off x="3736606" y="781993"/>
            <a:ext cx="237912" cy="237912"/>
          </a:xfrm>
          <a:prstGeom prst="rect">
            <a:avLst/>
          </a:prstGeom>
        </p:spPr>
      </p:pic>
      <p:pic>
        <p:nvPicPr>
          <p:cNvPr id="32" name="Graphic 31" descr="Star with solid fill">
            <a:extLst>
              <a:ext uri="{FF2B5EF4-FFF2-40B4-BE49-F238E27FC236}">
                <a16:creationId xmlns:a16="http://schemas.microsoft.com/office/drawing/2014/main" id="{2C4A400D-CA43-99AD-559E-014767BDD6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016" y="0"/>
            <a:ext cx="630805" cy="630805"/>
          </a:xfrm>
          <a:prstGeom prst="rect">
            <a:avLst/>
          </a:prstGeom>
        </p:spPr>
      </p:pic>
      <p:pic>
        <p:nvPicPr>
          <p:cNvPr id="33" name="Graphic 32" descr="Star with solid fill">
            <a:extLst>
              <a:ext uri="{FF2B5EF4-FFF2-40B4-BE49-F238E27FC236}">
                <a16:creationId xmlns:a16="http://schemas.microsoft.com/office/drawing/2014/main" id="{8AA3081F-9BA0-27B7-C59D-941BC995FC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7186" y="986217"/>
            <a:ext cx="526210" cy="526210"/>
          </a:xfrm>
          <a:prstGeom prst="rect">
            <a:avLst/>
          </a:prstGeom>
        </p:spPr>
      </p:pic>
      <p:pic>
        <p:nvPicPr>
          <p:cNvPr id="34" name="Graphic 33" descr="Star with solid fill">
            <a:extLst>
              <a:ext uri="{FF2B5EF4-FFF2-40B4-BE49-F238E27FC236}">
                <a16:creationId xmlns:a16="http://schemas.microsoft.com/office/drawing/2014/main" id="{9D7C74A4-1D94-D89F-D2CE-EA3F6AC374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19826" y="284441"/>
            <a:ext cx="373810" cy="373810"/>
          </a:xfrm>
          <a:prstGeom prst="rect">
            <a:avLst/>
          </a:prstGeom>
        </p:spPr>
      </p:pic>
      <p:pic>
        <p:nvPicPr>
          <p:cNvPr id="35" name="Graphic 34" descr="Star with solid fill">
            <a:extLst>
              <a:ext uri="{FF2B5EF4-FFF2-40B4-BE49-F238E27FC236}">
                <a16:creationId xmlns:a16="http://schemas.microsoft.com/office/drawing/2014/main" id="{C58DC813-C42A-B6A2-8140-E33F60AA9B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91519">
            <a:off x="822638" y="1375663"/>
            <a:ext cx="373810" cy="373810"/>
          </a:xfrm>
          <a:prstGeom prst="rect">
            <a:avLst/>
          </a:prstGeom>
        </p:spPr>
      </p:pic>
      <p:pic>
        <p:nvPicPr>
          <p:cNvPr id="36" name="Graphic 35" descr="Star with solid fill">
            <a:extLst>
              <a:ext uri="{FF2B5EF4-FFF2-40B4-BE49-F238E27FC236}">
                <a16:creationId xmlns:a16="http://schemas.microsoft.com/office/drawing/2014/main" id="{A3236B4E-3997-26E9-1550-0B8AE0EE3C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620844">
            <a:off x="7137221" y="124594"/>
            <a:ext cx="630805" cy="630805"/>
          </a:xfrm>
          <a:prstGeom prst="rect">
            <a:avLst/>
          </a:prstGeom>
        </p:spPr>
      </p:pic>
      <p:pic>
        <p:nvPicPr>
          <p:cNvPr id="37" name="Graphic 36" descr="Star with solid fill">
            <a:extLst>
              <a:ext uri="{FF2B5EF4-FFF2-40B4-BE49-F238E27FC236}">
                <a16:creationId xmlns:a16="http://schemas.microsoft.com/office/drawing/2014/main" id="{B102F1AF-2C16-9451-8005-4E4BA71B9A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99836">
            <a:off x="11413268" y="1251283"/>
            <a:ext cx="630805" cy="630805"/>
          </a:xfrm>
          <a:prstGeom prst="rect">
            <a:avLst/>
          </a:prstGeom>
        </p:spPr>
      </p:pic>
      <p:pic>
        <p:nvPicPr>
          <p:cNvPr id="38" name="Graphic 37" descr="Star with solid fill">
            <a:extLst>
              <a:ext uri="{FF2B5EF4-FFF2-40B4-BE49-F238E27FC236}">
                <a16:creationId xmlns:a16="http://schemas.microsoft.com/office/drawing/2014/main" id="{4894B02B-29C2-F446-317A-0E48EA675F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791709">
            <a:off x="11102499" y="310281"/>
            <a:ext cx="373810" cy="373810"/>
          </a:xfrm>
          <a:prstGeom prst="rect">
            <a:avLst/>
          </a:prstGeom>
        </p:spPr>
      </p:pic>
      <p:pic>
        <p:nvPicPr>
          <p:cNvPr id="40" name="Graphic 39" descr="Uranus with solid fill">
            <a:extLst>
              <a:ext uri="{FF2B5EF4-FFF2-40B4-BE49-F238E27FC236}">
                <a16:creationId xmlns:a16="http://schemas.microsoft.com/office/drawing/2014/main" id="{D5B2290F-F6F8-8B1A-EBC3-247C10C913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69832" y="1775218"/>
            <a:ext cx="584776" cy="58477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6C5570-B6D6-1FB5-5532-96F923FAB1D6}"/>
              </a:ext>
            </a:extLst>
          </p:cNvPr>
          <p:cNvSpPr txBox="1"/>
          <p:nvPr/>
        </p:nvSpPr>
        <p:spPr>
          <a:xfrm>
            <a:off x="2246974" y="1852063"/>
            <a:ext cx="8166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Addressing defects early in the SDLC through </a:t>
            </a:r>
            <a:r>
              <a:rPr lang="en-MY" sz="1600" b="1" dirty="0">
                <a:solidFill>
                  <a:srgbClr val="CC99FF"/>
                </a:solidFill>
                <a:latin typeface="Montserrat" pitchFamily="2" charset="77"/>
              </a:rPr>
              <a:t>Shift Left Testing 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can drastically reduce costs &amp; development efforts </a:t>
            </a:r>
          </a:p>
        </p:txBody>
      </p:sp>
      <p:pic>
        <p:nvPicPr>
          <p:cNvPr id="42" name="Graphic 41" descr="Uranus with solid fill">
            <a:extLst>
              <a:ext uri="{FF2B5EF4-FFF2-40B4-BE49-F238E27FC236}">
                <a16:creationId xmlns:a16="http://schemas.microsoft.com/office/drawing/2014/main" id="{EC511A83-C90D-A58A-D1A3-76CEF41DEE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69832" y="2849251"/>
            <a:ext cx="584776" cy="5847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95B6C54-C1F7-1FB0-C565-B833B5235B37}"/>
              </a:ext>
            </a:extLst>
          </p:cNvPr>
          <p:cNvSpPr txBox="1"/>
          <p:nvPr/>
        </p:nvSpPr>
        <p:spPr>
          <a:xfrm>
            <a:off x="2246974" y="2926096"/>
            <a:ext cx="8166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The transformative testing solution incorporates </a:t>
            </a:r>
            <a:r>
              <a:rPr lang="en-MY" sz="1600" b="1" dirty="0">
                <a:solidFill>
                  <a:schemeClr val="accent6"/>
                </a:solidFill>
                <a:latin typeface="Montserrat" pitchFamily="2" charset="77"/>
              </a:rPr>
              <a:t>Artificial intelligence (AI) 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&amp; </a:t>
            </a:r>
            <a:r>
              <a:rPr lang="en-MY" sz="1600" b="1" dirty="0">
                <a:solidFill>
                  <a:schemeClr val="accent6"/>
                </a:solidFill>
                <a:latin typeface="Montserrat" pitchFamily="2" charset="77"/>
              </a:rPr>
              <a:t>Automation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 enabling proactive defect detection, optimizing efficiency &amp; improving overall product quality</a:t>
            </a:r>
          </a:p>
        </p:txBody>
      </p:sp>
      <p:pic>
        <p:nvPicPr>
          <p:cNvPr id="44" name="Graphic 43" descr="Uranus with solid fill">
            <a:extLst>
              <a:ext uri="{FF2B5EF4-FFF2-40B4-BE49-F238E27FC236}">
                <a16:creationId xmlns:a16="http://schemas.microsoft.com/office/drawing/2014/main" id="{63F092A2-E897-D3F2-96A5-2708620643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69832" y="4172591"/>
            <a:ext cx="584776" cy="58477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0500A89-9324-5AD5-2CBE-11A23ED15AC8}"/>
              </a:ext>
            </a:extLst>
          </p:cNvPr>
          <p:cNvSpPr txBox="1"/>
          <p:nvPr/>
        </p:nvSpPr>
        <p:spPr>
          <a:xfrm>
            <a:off x="2246974" y="4249436"/>
            <a:ext cx="8166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This approach </a:t>
            </a:r>
            <a:r>
              <a:rPr lang="en-MY" sz="1600" b="1" dirty="0">
                <a:solidFill>
                  <a:schemeClr val="accent4"/>
                </a:solidFill>
                <a:latin typeface="Montserrat" pitchFamily="2" charset="77"/>
              </a:rPr>
              <a:t>accelerates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 the development life cycle and ensures </a:t>
            </a:r>
            <a:r>
              <a:rPr lang="en-MY" sz="1600" b="1" dirty="0">
                <a:solidFill>
                  <a:schemeClr val="accent4"/>
                </a:solidFill>
                <a:latin typeface="Montserrat" pitchFamily="2" charset="77"/>
              </a:rPr>
              <a:t>faster time-to-market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, resulting in a more </a:t>
            </a:r>
            <a:r>
              <a:rPr lang="en-MY" sz="1600" b="1" dirty="0">
                <a:solidFill>
                  <a:schemeClr val="accent4"/>
                </a:solidFill>
                <a:latin typeface="Montserrat" pitchFamily="2" charset="77"/>
              </a:rPr>
              <a:t>streamlined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 &amp; </a:t>
            </a:r>
            <a:r>
              <a:rPr lang="en-MY" sz="1600" b="1" dirty="0">
                <a:solidFill>
                  <a:schemeClr val="accent4"/>
                </a:solidFill>
                <a:latin typeface="Montserrat" pitchFamily="2" charset="77"/>
              </a:rPr>
              <a:t>high-quality software 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development process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ACB050-4919-876D-4E3E-58D678B8E08F}"/>
              </a:ext>
            </a:extLst>
          </p:cNvPr>
          <p:cNvSpPr txBox="1"/>
          <p:nvPr/>
        </p:nvSpPr>
        <p:spPr>
          <a:xfrm>
            <a:off x="3169432" y="-2254980"/>
            <a:ext cx="546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dirty="0">
                <a:solidFill>
                  <a:schemeClr val="accent2"/>
                </a:solidFill>
                <a:latin typeface="Montserrat" pitchFamily="2" charset="77"/>
              </a:rPr>
              <a:t>T</a:t>
            </a:r>
            <a:r>
              <a:rPr lang="en-MY" sz="3600" b="1" dirty="0">
                <a:solidFill>
                  <a:schemeClr val="accent4"/>
                </a:solidFill>
                <a:latin typeface="Montserrat" pitchFamily="2" charset="77"/>
              </a:rPr>
              <a:t>hank </a:t>
            </a:r>
            <a:r>
              <a:rPr lang="en-MY" sz="3600" b="1" dirty="0">
                <a:solidFill>
                  <a:schemeClr val="accent2"/>
                </a:solidFill>
                <a:latin typeface="Montserrat" pitchFamily="2" charset="77"/>
              </a:rPr>
              <a:t>Y</a:t>
            </a:r>
            <a:r>
              <a:rPr lang="en-MY" sz="3600" b="1" dirty="0">
                <a:solidFill>
                  <a:schemeClr val="accent4"/>
                </a:solidFill>
                <a:latin typeface="Montserrat" pitchFamily="2" charset="77"/>
              </a:rPr>
              <a:t>ou</a:t>
            </a:r>
          </a:p>
        </p:txBody>
      </p:sp>
      <p:pic>
        <p:nvPicPr>
          <p:cNvPr id="2" name="Graphic 1" descr="Uranus with solid fill">
            <a:extLst>
              <a:ext uri="{FF2B5EF4-FFF2-40B4-BE49-F238E27FC236}">
                <a16:creationId xmlns:a16="http://schemas.microsoft.com/office/drawing/2014/main" id="{BD540621-A6BD-FE20-5961-0E3A6EAC9A3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25214" y="5213062"/>
            <a:ext cx="584776" cy="584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72F8B1-A1C9-840D-B863-0B2862AC0C86}"/>
              </a:ext>
            </a:extLst>
          </p:cNvPr>
          <p:cNvSpPr txBox="1"/>
          <p:nvPr/>
        </p:nvSpPr>
        <p:spPr>
          <a:xfrm>
            <a:off x="2300094" y="5356152"/>
            <a:ext cx="8166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Focus on </a:t>
            </a:r>
            <a:r>
              <a:rPr lang="en-MY" sz="1600" b="1" dirty="0">
                <a:solidFill>
                  <a:srgbClr val="FF0000"/>
                </a:solidFill>
                <a:latin typeface="Montserrat" pitchFamily="2" charset="77"/>
              </a:rPr>
              <a:t>Small Wins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 to make an immediate impact</a:t>
            </a:r>
          </a:p>
        </p:txBody>
      </p:sp>
    </p:spTree>
    <p:extLst>
      <p:ext uri="{BB962C8B-B14F-4D97-AF65-F5344CB8AC3E}">
        <p14:creationId xmlns:p14="http://schemas.microsoft.com/office/powerpoint/2010/main" val="730174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6CDA84-CA35-3ED2-6C4C-01B4F07366A9}"/>
              </a:ext>
            </a:extLst>
          </p:cNvPr>
          <p:cNvSpPr txBox="1"/>
          <p:nvPr/>
        </p:nvSpPr>
        <p:spPr>
          <a:xfrm>
            <a:off x="531596" y="-1662693"/>
            <a:ext cx="546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K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ey Summary</a:t>
            </a:r>
          </a:p>
        </p:txBody>
      </p:sp>
      <p:pic>
        <p:nvPicPr>
          <p:cNvPr id="27" name="Graphic 26" descr="Saturn outline">
            <a:extLst>
              <a:ext uri="{FF2B5EF4-FFF2-40B4-BE49-F238E27FC236}">
                <a16:creationId xmlns:a16="http://schemas.microsoft.com/office/drawing/2014/main" id="{F6EA3951-5AB0-130E-C19E-55040ACF4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1633" y="5431661"/>
            <a:ext cx="1141388" cy="1141388"/>
          </a:xfrm>
          <a:prstGeom prst="rect">
            <a:avLst/>
          </a:prstGeom>
        </p:spPr>
      </p:pic>
      <p:pic>
        <p:nvPicPr>
          <p:cNvPr id="28" name="Graphic 27" descr="Star with solid fill">
            <a:extLst>
              <a:ext uri="{FF2B5EF4-FFF2-40B4-BE49-F238E27FC236}">
                <a16:creationId xmlns:a16="http://schemas.microsoft.com/office/drawing/2014/main" id="{52702F11-9CE3-D591-8C58-FD6FB505A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323863">
            <a:off x="5947872" y="-1552909"/>
            <a:ext cx="237912" cy="237912"/>
          </a:xfrm>
          <a:prstGeom prst="rect">
            <a:avLst/>
          </a:prstGeom>
        </p:spPr>
      </p:pic>
      <p:pic>
        <p:nvPicPr>
          <p:cNvPr id="29" name="Graphic 28" descr="Star with solid fill">
            <a:extLst>
              <a:ext uri="{FF2B5EF4-FFF2-40B4-BE49-F238E27FC236}">
                <a16:creationId xmlns:a16="http://schemas.microsoft.com/office/drawing/2014/main" id="{05351FE4-FCE4-2637-38AE-F60F4E106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29606">
            <a:off x="9580107" y="-2828958"/>
            <a:ext cx="458045" cy="458045"/>
          </a:xfrm>
          <a:prstGeom prst="rect">
            <a:avLst/>
          </a:prstGeom>
        </p:spPr>
      </p:pic>
      <p:pic>
        <p:nvPicPr>
          <p:cNvPr id="30" name="Graphic 29" descr="Star with solid fill">
            <a:extLst>
              <a:ext uri="{FF2B5EF4-FFF2-40B4-BE49-F238E27FC236}">
                <a16:creationId xmlns:a16="http://schemas.microsoft.com/office/drawing/2014/main" id="{90C5D285-C736-760F-0E3C-B1FAC8261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415766">
            <a:off x="3736606" y="-2057457"/>
            <a:ext cx="237912" cy="237912"/>
          </a:xfrm>
          <a:prstGeom prst="rect">
            <a:avLst/>
          </a:prstGeom>
        </p:spPr>
      </p:pic>
      <p:pic>
        <p:nvPicPr>
          <p:cNvPr id="32" name="Graphic 31" descr="Star with solid fill">
            <a:extLst>
              <a:ext uri="{FF2B5EF4-FFF2-40B4-BE49-F238E27FC236}">
                <a16:creationId xmlns:a16="http://schemas.microsoft.com/office/drawing/2014/main" id="{2C4A400D-CA43-99AD-559E-014767BDD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16" y="-2430377"/>
            <a:ext cx="630805" cy="630805"/>
          </a:xfrm>
          <a:prstGeom prst="rect">
            <a:avLst/>
          </a:prstGeom>
        </p:spPr>
      </p:pic>
      <p:pic>
        <p:nvPicPr>
          <p:cNvPr id="33" name="Graphic 32" descr="Star with solid fill">
            <a:extLst>
              <a:ext uri="{FF2B5EF4-FFF2-40B4-BE49-F238E27FC236}">
                <a16:creationId xmlns:a16="http://schemas.microsoft.com/office/drawing/2014/main" id="{8AA3081F-9BA0-27B7-C59D-941BC995F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186" y="-3248897"/>
            <a:ext cx="526210" cy="526210"/>
          </a:xfrm>
          <a:prstGeom prst="rect">
            <a:avLst/>
          </a:prstGeom>
        </p:spPr>
      </p:pic>
      <p:pic>
        <p:nvPicPr>
          <p:cNvPr id="34" name="Graphic 33" descr="Star with solid fill">
            <a:extLst>
              <a:ext uri="{FF2B5EF4-FFF2-40B4-BE49-F238E27FC236}">
                <a16:creationId xmlns:a16="http://schemas.microsoft.com/office/drawing/2014/main" id="{9D7C74A4-1D94-D89F-D2CE-EA3F6AC37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9826" y="-3228777"/>
            <a:ext cx="373810" cy="373810"/>
          </a:xfrm>
          <a:prstGeom prst="rect">
            <a:avLst/>
          </a:prstGeom>
        </p:spPr>
      </p:pic>
      <p:pic>
        <p:nvPicPr>
          <p:cNvPr id="35" name="Graphic 34" descr="Star with solid fill">
            <a:extLst>
              <a:ext uri="{FF2B5EF4-FFF2-40B4-BE49-F238E27FC236}">
                <a16:creationId xmlns:a16="http://schemas.microsoft.com/office/drawing/2014/main" id="{C58DC813-C42A-B6A2-8140-E33F60AA9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91519">
            <a:off x="822638" y="-4543875"/>
            <a:ext cx="373810" cy="373810"/>
          </a:xfrm>
          <a:prstGeom prst="rect">
            <a:avLst/>
          </a:prstGeom>
        </p:spPr>
      </p:pic>
      <p:pic>
        <p:nvPicPr>
          <p:cNvPr id="36" name="Graphic 35" descr="Star with solid fill">
            <a:extLst>
              <a:ext uri="{FF2B5EF4-FFF2-40B4-BE49-F238E27FC236}">
                <a16:creationId xmlns:a16="http://schemas.microsoft.com/office/drawing/2014/main" id="{A3236B4E-3997-26E9-1550-0B8AE0EE3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620844">
            <a:off x="7137221" y="-4351152"/>
            <a:ext cx="630805" cy="630805"/>
          </a:xfrm>
          <a:prstGeom prst="rect">
            <a:avLst/>
          </a:prstGeom>
        </p:spPr>
      </p:pic>
      <p:pic>
        <p:nvPicPr>
          <p:cNvPr id="37" name="Graphic 36" descr="Star with solid fill">
            <a:extLst>
              <a:ext uri="{FF2B5EF4-FFF2-40B4-BE49-F238E27FC236}">
                <a16:creationId xmlns:a16="http://schemas.microsoft.com/office/drawing/2014/main" id="{B102F1AF-2C16-9451-8005-4E4BA71B9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99836">
            <a:off x="11413268" y="-3946359"/>
            <a:ext cx="630805" cy="630805"/>
          </a:xfrm>
          <a:prstGeom prst="rect">
            <a:avLst/>
          </a:prstGeom>
        </p:spPr>
      </p:pic>
      <p:pic>
        <p:nvPicPr>
          <p:cNvPr id="38" name="Graphic 37" descr="Star with solid fill">
            <a:extLst>
              <a:ext uri="{FF2B5EF4-FFF2-40B4-BE49-F238E27FC236}">
                <a16:creationId xmlns:a16="http://schemas.microsoft.com/office/drawing/2014/main" id="{4894B02B-29C2-F446-317A-0E48EA675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791709">
            <a:off x="11102499" y="-1927591"/>
            <a:ext cx="373810" cy="373810"/>
          </a:xfrm>
          <a:prstGeom prst="rect">
            <a:avLst/>
          </a:prstGeom>
        </p:spPr>
      </p:pic>
      <p:pic>
        <p:nvPicPr>
          <p:cNvPr id="40" name="Graphic 39" descr="Uranus with solid fill">
            <a:extLst>
              <a:ext uri="{FF2B5EF4-FFF2-40B4-BE49-F238E27FC236}">
                <a16:creationId xmlns:a16="http://schemas.microsoft.com/office/drawing/2014/main" id="{D5B2290F-F6F8-8B1A-EBC3-247C10C913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3663" y="-1188571"/>
            <a:ext cx="584776" cy="58477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6C5570-B6D6-1FB5-5532-96F923FAB1D6}"/>
              </a:ext>
            </a:extLst>
          </p:cNvPr>
          <p:cNvSpPr txBox="1"/>
          <p:nvPr/>
        </p:nvSpPr>
        <p:spPr>
          <a:xfrm>
            <a:off x="2246974" y="8252865"/>
            <a:ext cx="8166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Addressing defects early in the SDLC through </a:t>
            </a:r>
            <a:r>
              <a:rPr lang="en-MY" sz="1600" b="1" dirty="0">
                <a:solidFill>
                  <a:srgbClr val="CC99FF"/>
                </a:solidFill>
                <a:latin typeface="Montserrat" pitchFamily="2" charset="77"/>
              </a:rPr>
              <a:t>Shift Left Testing 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can drastically reduce costs &amp; development efforts </a:t>
            </a:r>
          </a:p>
        </p:txBody>
      </p:sp>
      <p:pic>
        <p:nvPicPr>
          <p:cNvPr id="42" name="Graphic 41" descr="Uranus with solid fill">
            <a:extLst>
              <a:ext uri="{FF2B5EF4-FFF2-40B4-BE49-F238E27FC236}">
                <a16:creationId xmlns:a16="http://schemas.microsoft.com/office/drawing/2014/main" id="{EC511A83-C90D-A58A-D1A3-76CEF41DEE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96335" y="-3155171"/>
            <a:ext cx="584776" cy="5847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95B6C54-C1F7-1FB0-C565-B833B5235B37}"/>
              </a:ext>
            </a:extLst>
          </p:cNvPr>
          <p:cNvSpPr txBox="1"/>
          <p:nvPr/>
        </p:nvSpPr>
        <p:spPr>
          <a:xfrm>
            <a:off x="2246974" y="9567530"/>
            <a:ext cx="8166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The transformative testing solution incorporates </a:t>
            </a:r>
            <a:r>
              <a:rPr lang="en-MY" sz="1600" b="1" dirty="0">
                <a:solidFill>
                  <a:schemeClr val="accent6"/>
                </a:solidFill>
                <a:latin typeface="Montserrat" pitchFamily="2" charset="77"/>
              </a:rPr>
              <a:t>Artificial intelligence (AI) 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&amp; </a:t>
            </a:r>
            <a:r>
              <a:rPr lang="en-MY" sz="1600" b="1" dirty="0">
                <a:solidFill>
                  <a:schemeClr val="accent6"/>
                </a:solidFill>
                <a:latin typeface="Montserrat" pitchFamily="2" charset="77"/>
              </a:rPr>
              <a:t>Automation</a:t>
            </a:r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 enabling proactive defect detection, optimizing efficiency &amp; improving overall product quality</a:t>
            </a:r>
          </a:p>
        </p:txBody>
      </p:sp>
      <p:pic>
        <p:nvPicPr>
          <p:cNvPr id="44" name="Graphic 43" descr="Uranus with solid fill">
            <a:extLst>
              <a:ext uri="{FF2B5EF4-FFF2-40B4-BE49-F238E27FC236}">
                <a16:creationId xmlns:a16="http://schemas.microsoft.com/office/drawing/2014/main" id="{63F092A2-E897-D3F2-96A5-2708620643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18809" y="-4508017"/>
            <a:ext cx="584776" cy="58477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0500A89-9324-5AD5-2CBE-11A23ED15AC8}"/>
              </a:ext>
            </a:extLst>
          </p:cNvPr>
          <p:cNvSpPr txBox="1"/>
          <p:nvPr/>
        </p:nvSpPr>
        <p:spPr>
          <a:xfrm>
            <a:off x="2246974" y="11131502"/>
            <a:ext cx="8166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1600" b="1" dirty="0">
                <a:solidFill>
                  <a:schemeClr val="bg1"/>
                </a:solidFill>
                <a:latin typeface="Montserrat" pitchFamily="2" charset="77"/>
              </a:rPr>
              <a:t>This approach accelerates the development life cycle and ensures faster time-to-market, resulting in a more streamlined &amp; high-quality software development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39F594-B044-5586-ED2C-8357EC67F271}"/>
              </a:ext>
            </a:extLst>
          </p:cNvPr>
          <p:cNvSpPr txBox="1"/>
          <p:nvPr/>
        </p:nvSpPr>
        <p:spPr>
          <a:xfrm>
            <a:off x="3169432" y="2220766"/>
            <a:ext cx="546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dirty="0">
                <a:solidFill>
                  <a:schemeClr val="accent2"/>
                </a:solidFill>
                <a:latin typeface="Montserrat" pitchFamily="2" charset="77"/>
              </a:rPr>
              <a:t>T</a:t>
            </a:r>
            <a:r>
              <a:rPr lang="en-MY" sz="3600" b="1" dirty="0">
                <a:solidFill>
                  <a:schemeClr val="accent4"/>
                </a:solidFill>
                <a:latin typeface="Montserrat" pitchFamily="2" charset="77"/>
              </a:rPr>
              <a:t>hank </a:t>
            </a:r>
            <a:r>
              <a:rPr lang="en-MY" sz="3600" b="1" dirty="0">
                <a:solidFill>
                  <a:schemeClr val="accent2"/>
                </a:solidFill>
                <a:latin typeface="Montserrat" pitchFamily="2" charset="77"/>
              </a:rPr>
              <a:t>Y</a:t>
            </a:r>
            <a:r>
              <a:rPr lang="en-MY" sz="3600" b="1" dirty="0">
                <a:solidFill>
                  <a:schemeClr val="accent4"/>
                </a:solidFill>
                <a:latin typeface="Montserrat" pitchFamily="2" charset="77"/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827102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7" descr="Saturn with solid fill">
            <a:extLst>
              <a:ext uri="{FF2B5EF4-FFF2-40B4-BE49-F238E27FC236}">
                <a16:creationId xmlns:a16="http://schemas.microsoft.com/office/drawing/2014/main" id="{A5F1A2DF-09EE-6D2D-FD40-C1AE30CF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5343" y="-4885897"/>
            <a:ext cx="642246" cy="642246"/>
          </a:xfrm>
          <a:prstGeom prst="rect">
            <a:avLst/>
          </a:prstGeom>
        </p:spPr>
      </p:pic>
      <p:pic>
        <p:nvPicPr>
          <p:cNvPr id="3" name="Content Placeholder 39" descr="Uranus with solid fill">
            <a:extLst>
              <a:ext uri="{FF2B5EF4-FFF2-40B4-BE49-F238E27FC236}">
                <a16:creationId xmlns:a16="http://schemas.microsoft.com/office/drawing/2014/main" id="{B7BEBABB-E7F5-FBBF-9AF8-32D849B70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466944">
            <a:off x="10601653" y="-2446598"/>
            <a:ext cx="1271148" cy="12711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79159FD-FE71-01F4-EF78-0BAD9C39F8D8}"/>
              </a:ext>
            </a:extLst>
          </p:cNvPr>
          <p:cNvGrpSpPr/>
          <p:nvPr/>
        </p:nvGrpSpPr>
        <p:grpSpPr>
          <a:xfrm>
            <a:off x="10326536" y="-8402642"/>
            <a:ext cx="1865902" cy="1358645"/>
            <a:chOff x="10326536" y="1046191"/>
            <a:chExt cx="1865902" cy="135864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CC0F6AA7-50A0-1AFC-3512-126517EAFB64}"/>
                </a:ext>
              </a:extLst>
            </p:cNvPr>
            <p:cNvSpPr/>
            <p:nvPr/>
          </p:nvSpPr>
          <p:spPr>
            <a:xfrm rot="1706471">
              <a:off x="11676557" y="1388550"/>
              <a:ext cx="515881" cy="474133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68B863E-3C61-106E-009A-17FE9E101CEA}"/>
                </a:ext>
              </a:extLst>
            </p:cNvPr>
            <p:cNvSpPr/>
            <p:nvPr/>
          </p:nvSpPr>
          <p:spPr>
            <a:xfrm rot="682779">
              <a:off x="11184917" y="1857006"/>
              <a:ext cx="292541" cy="290312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98C4DF09-9AA7-2E84-09DD-10F8CE209D85}"/>
                </a:ext>
              </a:extLst>
            </p:cNvPr>
            <p:cNvSpPr/>
            <p:nvPr/>
          </p:nvSpPr>
          <p:spPr>
            <a:xfrm>
              <a:off x="11613504" y="2193058"/>
              <a:ext cx="221110" cy="211778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CB73E5A8-99F3-807D-CFA1-7A3ADC48BC66}"/>
                </a:ext>
              </a:extLst>
            </p:cNvPr>
            <p:cNvSpPr/>
            <p:nvPr/>
          </p:nvSpPr>
          <p:spPr>
            <a:xfrm rot="357062">
              <a:off x="10326536" y="1046191"/>
              <a:ext cx="336941" cy="342535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F7EF1AF-1642-B355-DE34-67A44D36B0C6}"/>
              </a:ext>
            </a:extLst>
          </p:cNvPr>
          <p:cNvSpPr txBox="1"/>
          <p:nvPr/>
        </p:nvSpPr>
        <p:spPr>
          <a:xfrm>
            <a:off x="364067" y="-1439333"/>
            <a:ext cx="293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A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GENDA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CF03E6-90AF-9007-23E5-E96766C0766C}"/>
              </a:ext>
            </a:extLst>
          </p:cNvPr>
          <p:cNvSpPr txBox="1"/>
          <p:nvPr/>
        </p:nvSpPr>
        <p:spPr>
          <a:xfrm>
            <a:off x="458101" y="-16989205"/>
            <a:ext cx="100405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Introduction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Elevation of Software Lifecycle (Shift Left + Automation + AI)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Integrating New Strategy with Workflow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Challenges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Proposed Solutions   </a:t>
            </a:r>
          </a:p>
          <a:p>
            <a:pPr marL="742950" indent="-742950" algn="l">
              <a:buAutoNum type="arabicPeriod"/>
            </a:pPr>
            <a:endParaRPr lang="en-MY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Conclusion</a:t>
            </a:r>
          </a:p>
          <a:p>
            <a:pPr marL="742950" indent="-742950" algn="l">
              <a:buAutoNum type="arabicPeriod"/>
            </a:pPr>
            <a:endParaRPr lang="en-MY" sz="36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PEH WEI WOOI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1F3AB-6662-EE03-60DD-D0F58FD74FE6}"/>
              </a:ext>
            </a:extLst>
          </p:cNvPr>
          <p:cNvSpPr txBox="1"/>
          <p:nvPr/>
        </p:nvSpPr>
        <p:spPr>
          <a:xfrm>
            <a:off x="527050" y="374650"/>
            <a:ext cx="349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I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ntroduction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62BEA6-4492-8B20-462E-176F89CB6495}"/>
              </a:ext>
            </a:extLst>
          </p:cNvPr>
          <p:cNvSpPr txBox="1"/>
          <p:nvPr/>
        </p:nvSpPr>
        <p:spPr>
          <a:xfrm>
            <a:off x="527050" y="1067858"/>
            <a:ext cx="793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>
                    <a:alpha val="0"/>
                  </a:schemeClr>
                </a:solidFill>
                <a:latin typeface="Montserrat" pitchFamily="2" charset="77"/>
              </a:rPr>
              <a:t>Catching defects early in the Software Development Lifecycle (SDLC) is essential</a:t>
            </a:r>
          </a:p>
        </p:txBody>
      </p:sp>
      <p:pic>
        <p:nvPicPr>
          <p:cNvPr id="50" name="Picture 49" descr="A red and black ladybug&#10;&#10;Description automatically generated">
            <a:extLst>
              <a:ext uri="{FF2B5EF4-FFF2-40B4-BE49-F238E27FC236}">
                <a16:creationId xmlns:a16="http://schemas.microsoft.com/office/drawing/2014/main" id="{6FABD995-7415-27DB-BA0D-5A24CB15A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9504958">
            <a:off x="-1434605" y="3786637"/>
            <a:ext cx="498331" cy="39077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FB7432E0-32B2-C87A-3D3C-21F675786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4543985">
            <a:off x="7406020" y="-3012167"/>
            <a:ext cx="1875526" cy="187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36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7" descr="Saturn with solid fill">
            <a:extLst>
              <a:ext uri="{FF2B5EF4-FFF2-40B4-BE49-F238E27FC236}">
                <a16:creationId xmlns:a16="http://schemas.microsoft.com/office/drawing/2014/main" id="{A5F1A2DF-09EE-6D2D-FD40-C1AE30CF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5343" y="-4885897"/>
            <a:ext cx="642246" cy="642246"/>
          </a:xfrm>
          <a:prstGeom prst="rect">
            <a:avLst/>
          </a:prstGeom>
        </p:spPr>
      </p:pic>
      <p:pic>
        <p:nvPicPr>
          <p:cNvPr id="3" name="Content Placeholder 39" descr="Uranus with solid fill">
            <a:extLst>
              <a:ext uri="{FF2B5EF4-FFF2-40B4-BE49-F238E27FC236}">
                <a16:creationId xmlns:a16="http://schemas.microsoft.com/office/drawing/2014/main" id="{B7BEBABB-E7F5-FBBF-9AF8-32D849B70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466944">
            <a:off x="10601653" y="-2446598"/>
            <a:ext cx="1271148" cy="12711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79159FD-FE71-01F4-EF78-0BAD9C39F8D8}"/>
              </a:ext>
            </a:extLst>
          </p:cNvPr>
          <p:cNvGrpSpPr/>
          <p:nvPr/>
        </p:nvGrpSpPr>
        <p:grpSpPr>
          <a:xfrm>
            <a:off x="10326536" y="-8402642"/>
            <a:ext cx="1865902" cy="1358645"/>
            <a:chOff x="10326536" y="1046191"/>
            <a:chExt cx="1865902" cy="135864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CC0F6AA7-50A0-1AFC-3512-126517EAFB64}"/>
                </a:ext>
              </a:extLst>
            </p:cNvPr>
            <p:cNvSpPr/>
            <p:nvPr/>
          </p:nvSpPr>
          <p:spPr>
            <a:xfrm rot="1706471">
              <a:off x="11676557" y="1388550"/>
              <a:ext cx="515881" cy="474133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68B863E-3C61-106E-009A-17FE9E101CEA}"/>
                </a:ext>
              </a:extLst>
            </p:cNvPr>
            <p:cNvSpPr/>
            <p:nvPr/>
          </p:nvSpPr>
          <p:spPr>
            <a:xfrm rot="682779">
              <a:off x="11184917" y="1857006"/>
              <a:ext cx="292541" cy="290312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98C4DF09-9AA7-2E84-09DD-10F8CE209D85}"/>
                </a:ext>
              </a:extLst>
            </p:cNvPr>
            <p:cNvSpPr/>
            <p:nvPr/>
          </p:nvSpPr>
          <p:spPr>
            <a:xfrm>
              <a:off x="11613504" y="2193058"/>
              <a:ext cx="221110" cy="211778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CB73E5A8-99F3-807D-CFA1-7A3ADC48BC66}"/>
                </a:ext>
              </a:extLst>
            </p:cNvPr>
            <p:cNvSpPr/>
            <p:nvPr/>
          </p:nvSpPr>
          <p:spPr>
            <a:xfrm rot="357062">
              <a:off x="10326536" y="1046191"/>
              <a:ext cx="336941" cy="342535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F7EF1AF-1642-B355-DE34-67A44D36B0C6}"/>
              </a:ext>
            </a:extLst>
          </p:cNvPr>
          <p:cNvSpPr txBox="1"/>
          <p:nvPr/>
        </p:nvSpPr>
        <p:spPr>
          <a:xfrm>
            <a:off x="364067" y="-1439333"/>
            <a:ext cx="293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A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GENDA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PEH WEI WOOI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1F3AB-6662-EE03-60DD-D0F58FD74FE6}"/>
              </a:ext>
            </a:extLst>
          </p:cNvPr>
          <p:cNvSpPr txBox="1"/>
          <p:nvPr/>
        </p:nvSpPr>
        <p:spPr>
          <a:xfrm>
            <a:off x="527050" y="374650"/>
            <a:ext cx="349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I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ntroduction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62BEA6-4492-8B20-462E-176F89CB6495}"/>
              </a:ext>
            </a:extLst>
          </p:cNvPr>
          <p:cNvSpPr txBox="1"/>
          <p:nvPr/>
        </p:nvSpPr>
        <p:spPr>
          <a:xfrm>
            <a:off x="527050" y="1067858"/>
            <a:ext cx="793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Catching defects early in the Software Development Lifecycle (SDLC) is essential</a:t>
            </a:r>
          </a:p>
        </p:txBody>
      </p:sp>
      <p:pic>
        <p:nvPicPr>
          <p:cNvPr id="50" name="Picture 49" descr="A red and black ladybug&#10;&#10;Description automatically generated">
            <a:extLst>
              <a:ext uri="{FF2B5EF4-FFF2-40B4-BE49-F238E27FC236}">
                <a16:creationId xmlns:a16="http://schemas.microsoft.com/office/drawing/2014/main" id="{6FABD995-7415-27DB-BA0D-5A24CB15A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9504958">
            <a:off x="8363445" y="764037"/>
            <a:ext cx="498331" cy="39077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FB7432E0-32B2-C87A-3D3C-21F675786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4543985">
            <a:off x="7406017" y="324496"/>
            <a:ext cx="1875526" cy="1875526"/>
          </a:xfrm>
          <a:prstGeom prst="rect">
            <a:avLst/>
          </a:prstGeom>
        </p:spPr>
      </p:pic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4F76B81B-37AD-EC47-1A7A-A4262B58337E}"/>
              </a:ext>
            </a:extLst>
          </p:cNvPr>
          <p:cNvSpPr/>
          <p:nvPr/>
        </p:nvSpPr>
        <p:spPr>
          <a:xfrm>
            <a:off x="527050" y="3397250"/>
            <a:ext cx="1746250" cy="768350"/>
          </a:xfrm>
          <a:prstGeom prst="homePlate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4">
                <a:shade val="15000"/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alpha val="0"/>
                  </a:schemeClr>
                </a:solidFill>
              </a:rPr>
              <a:t>Requirements</a:t>
            </a: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9E17CB0D-F658-55C9-F3C7-A1D881ECC85D}"/>
              </a:ext>
            </a:extLst>
          </p:cNvPr>
          <p:cNvSpPr/>
          <p:nvPr/>
        </p:nvSpPr>
        <p:spPr>
          <a:xfrm>
            <a:off x="895350" y="3397250"/>
            <a:ext cx="1606550" cy="768349"/>
          </a:xfrm>
          <a:prstGeom prst="chevron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4">
                <a:shade val="15000"/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alpha val="0"/>
                  </a:schemeClr>
                </a:solidFill>
              </a:rPr>
              <a:t>Design</a:t>
            </a: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D1C4D63F-E348-12E8-2571-A32E6FDF5AB7}"/>
              </a:ext>
            </a:extLst>
          </p:cNvPr>
          <p:cNvSpPr/>
          <p:nvPr/>
        </p:nvSpPr>
        <p:spPr>
          <a:xfrm>
            <a:off x="895350" y="3401201"/>
            <a:ext cx="1606550" cy="768349"/>
          </a:xfrm>
          <a:prstGeom prst="chevron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4">
                <a:shade val="15000"/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alpha val="0"/>
                  </a:schemeClr>
                </a:solidFill>
              </a:rPr>
              <a:t>Code</a:t>
            </a: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578D3FF6-3DCF-48EE-DC59-773F6526B64D}"/>
              </a:ext>
            </a:extLst>
          </p:cNvPr>
          <p:cNvSpPr/>
          <p:nvPr/>
        </p:nvSpPr>
        <p:spPr>
          <a:xfrm>
            <a:off x="895350" y="3393299"/>
            <a:ext cx="1606550" cy="768349"/>
          </a:xfrm>
          <a:prstGeom prst="chevron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4">
                <a:shade val="15000"/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alpha val="0"/>
                  </a:schemeClr>
                </a:solidFill>
              </a:rPr>
              <a:t>Test</a:t>
            </a: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FA744CF0-BDC4-E482-4837-4FB5A3A0A6D8}"/>
              </a:ext>
            </a:extLst>
          </p:cNvPr>
          <p:cNvSpPr/>
          <p:nvPr/>
        </p:nvSpPr>
        <p:spPr>
          <a:xfrm>
            <a:off x="895350" y="3406707"/>
            <a:ext cx="1689100" cy="768349"/>
          </a:xfrm>
          <a:prstGeom prst="chevron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4">
                <a:shade val="15000"/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alpha val="0"/>
                  </a:schemeClr>
                </a:solidFill>
              </a:rPr>
              <a:t>Deploy</a:t>
            </a: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D726169A-76BB-2BC9-2551-2F1FD8280E7F}"/>
              </a:ext>
            </a:extLst>
          </p:cNvPr>
          <p:cNvSpPr/>
          <p:nvPr/>
        </p:nvSpPr>
        <p:spPr>
          <a:xfrm>
            <a:off x="895350" y="3374726"/>
            <a:ext cx="2200273" cy="768349"/>
          </a:xfrm>
          <a:prstGeom prst="chevron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4">
                <a:shade val="15000"/>
                <a:alpha val="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>
                    <a:alpha val="0"/>
                  </a:schemeClr>
                </a:solidFill>
              </a:rPr>
              <a:t>Maintenance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E248D9-EC5C-59D9-F94D-D9428CA3CD62}"/>
              </a:ext>
            </a:extLst>
          </p:cNvPr>
          <p:cNvSpPr txBox="1"/>
          <p:nvPr/>
        </p:nvSpPr>
        <p:spPr>
          <a:xfrm>
            <a:off x="527049" y="2676207"/>
            <a:ext cx="317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>
                    <a:alpha val="0"/>
                  </a:schemeClr>
                </a:solidFill>
                <a:latin typeface="Montserrat" pitchFamily="2" charset="77"/>
              </a:rPr>
              <a:t>Shift Left Testing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5809E3-E105-42E0-97A0-319A97BF7A99}"/>
              </a:ext>
            </a:extLst>
          </p:cNvPr>
          <p:cNvCxnSpPr/>
          <p:nvPr/>
        </p:nvCxnSpPr>
        <p:spPr>
          <a:xfrm flipV="1">
            <a:off x="527050" y="4368010"/>
            <a:ext cx="8948736" cy="50800"/>
          </a:xfrm>
          <a:prstGeom prst="straightConnector1">
            <a:avLst/>
          </a:prstGeom>
          <a:ln w="28575">
            <a:solidFill>
              <a:schemeClr val="accent4">
                <a:alpha val="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Graphic 4" descr="Money with solid fill">
            <a:extLst>
              <a:ext uri="{FF2B5EF4-FFF2-40B4-BE49-F238E27FC236}">
                <a16:creationId xmlns:a16="http://schemas.microsoft.com/office/drawing/2014/main" id="{9D397D00-165E-B288-8631-F47A5397AF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72000">
            <a:off x="3174148" y="4733580"/>
            <a:ext cx="560465" cy="560465"/>
          </a:xfrm>
          <a:prstGeom prst="rect">
            <a:avLst/>
          </a:prstGeom>
        </p:spPr>
      </p:pic>
      <p:pic>
        <p:nvPicPr>
          <p:cNvPr id="12" name="Graphic 11" descr="Stopwatch with solid fill">
            <a:extLst>
              <a:ext uri="{FF2B5EF4-FFF2-40B4-BE49-F238E27FC236}">
                <a16:creationId xmlns:a16="http://schemas.microsoft.com/office/drawing/2014/main" id="{9F0CE653-2E5F-31DA-9110-2491D37BBC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98483" y="4686529"/>
            <a:ext cx="607266" cy="607266"/>
          </a:xfrm>
          <a:prstGeom prst="rect">
            <a:avLst/>
          </a:prstGeom>
        </p:spPr>
      </p:pic>
      <p:pic>
        <p:nvPicPr>
          <p:cNvPr id="13" name="Graphic 12" descr="Diamond with solid fill">
            <a:extLst>
              <a:ext uri="{FF2B5EF4-FFF2-40B4-BE49-F238E27FC236}">
                <a16:creationId xmlns:a16="http://schemas.microsoft.com/office/drawing/2014/main" id="{086ED322-7ECC-B15B-5ACD-9BFDC558FD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21043" y="4655744"/>
            <a:ext cx="607267" cy="60726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BD8ACC0-B2A1-A1AA-C70F-E0708F4D02A5}"/>
              </a:ext>
            </a:extLst>
          </p:cNvPr>
          <p:cNvGrpSpPr/>
          <p:nvPr/>
        </p:nvGrpSpPr>
        <p:grpSpPr>
          <a:xfrm>
            <a:off x="7643604" y="4596273"/>
            <a:ext cx="661968" cy="697522"/>
            <a:chOff x="6437332" y="4849614"/>
            <a:chExt cx="920731" cy="915208"/>
          </a:xfrm>
          <a:solidFill>
            <a:scrgbClr r="0" g="0" b="0">
              <a:alpha val="0"/>
            </a:scrgbClr>
          </a:solidFill>
        </p:grpSpPr>
        <p:pic>
          <p:nvPicPr>
            <p:cNvPr id="15" name="Graphic 14" descr="Chess pieces with solid fill">
              <a:extLst>
                <a:ext uri="{FF2B5EF4-FFF2-40B4-BE49-F238E27FC236}">
                  <a16:creationId xmlns:a16="http://schemas.microsoft.com/office/drawing/2014/main" id="{0D4305F6-CF27-FD75-C45E-23B61B724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437332" y="4850422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Chess pieces outline">
              <a:extLst>
                <a:ext uri="{FF2B5EF4-FFF2-40B4-BE49-F238E27FC236}">
                  <a16:creationId xmlns:a16="http://schemas.microsoft.com/office/drawing/2014/main" id="{DA622692-AAE9-A04C-A52D-AD063599A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443663" y="4849614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45915A4-0AF5-AF07-CFFC-2806F90F5471}"/>
              </a:ext>
            </a:extLst>
          </p:cNvPr>
          <p:cNvSpPr txBox="1"/>
          <p:nvPr/>
        </p:nvSpPr>
        <p:spPr>
          <a:xfrm>
            <a:off x="1157098" y="4709095"/>
            <a:ext cx="1143000" cy="738664"/>
          </a:xfrm>
          <a:prstGeom prst="rect">
            <a:avLst/>
          </a:prstGeom>
          <a:noFill/>
          <a:ln>
            <a:solidFill>
              <a:schemeClr val="accent4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MY" sz="1400" b="1" dirty="0">
              <a:solidFill>
                <a:schemeClr val="bg1">
                  <a:alpha val="0"/>
                </a:schemeClr>
              </a:solidFill>
              <a:latin typeface="Montserrat" pitchFamily="2" charset="77"/>
            </a:endParaRPr>
          </a:p>
          <a:p>
            <a:pPr algn="ctr"/>
            <a:r>
              <a:rPr lang="en-MY" sz="1400" b="1" dirty="0">
                <a:solidFill>
                  <a:schemeClr val="bg1">
                    <a:alpha val="0"/>
                  </a:schemeClr>
                </a:solidFill>
                <a:latin typeface="Montserrat" pitchFamily="2" charset="77"/>
              </a:rPr>
              <a:t>Shift Left</a:t>
            </a:r>
          </a:p>
          <a:p>
            <a:pPr algn="ctr"/>
            <a:endParaRPr lang="en-MY" sz="1400" b="1" dirty="0">
              <a:solidFill>
                <a:schemeClr val="bg1">
                  <a:alpha val="0"/>
                </a:schemeClr>
              </a:solidFill>
              <a:latin typeface="Montserra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E7203-AD89-94A3-4EA1-296322436F4F}"/>
              </a:ext>
            </a:extLst>
          </p:cNvPr>
          <p:cNvSpPr txBox="1"/>
          <p:nvPr/>
        </p:nvSpPr>
        <p:spPr>
          <a:xfrm>
            <a:off x="2844780" y="533703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b="1" dirty="0">
                <a:solidFill>
                  <a:schemeClr val="bg1">
                    <a:alpha val="0"/>
                  </a:schemeClr>
                </a:solidFill>
                <a:latin typeface="Montserrat" pitchFamily="2" charset="77"/>
              </a:rPr>
              <a:t>Cost Reduce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655785-4E00-5E6B-F123-C328C57C365C}"/>
              </a:ext>
            </a:extLst>
          </p:cNvPr>
          <p:cNvSpPr txBox="1"/>
          <p:nvPr/>
        </p:nvSpPr>
        <p:spPr>
          <a:xfrm>
            <a:off x="4499286" y="530925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b="1" dirty="0">
                <a:solidFill>
                  <a:schemeClr val="bg1">
                    <a:alpha val="0"/>
                  </a:schemeClr>
                </a:solidFill>
                <a:latin typeface="Montserrat" pitchFamily="2" charset="77"/>
              </a:rPr>
              <a:t>Higher Efficiency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4A1AB0-06F1-2B4A-98F7-028F60C1C5F0}"/>
              </a:ext>
            </a:extLst>
          </p:cNvPr>
          <p:cNvSpPr txBox="1"/>
          <p:nvPr/>
        </p:nvSpPr>
        <p:spPr>
          <a:xfrm>
            <a:off x="5915076" y="528433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b="1" dirty="0">
                <a:solidFill>
                  <a:schemeClr val="bg1">
                    <a:alpha val="0"/>
                  </a:schemeClr>
                </a:solidFill>
                <a:latin typeface="Montserrat" pitchFamily="2" charset="77"/>
              </a:rPr>
              <a:t>Higher Quality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66A7DA-7989-9209-41A2-3A1D023595D4}"/>
              </a:ext>
            </a:extLst>
          </p:cNvPr>
          <p:cNvSpPr txBox="1"/>
          <p:nvPr/>
        </p:nvSpPr>
        <p:spPr>
          <a:xfrm>
            <a:off x="7362712" y="527723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b="1" dirty="0">
                <a:solidFill>
                  <a:schemeClr val="bg1">
                    <a:alpha val="0"/>
                  </a:schemeClr>
                </a:solidFill>
                <a:latin typeface="Montserrat" pitchFamily="2" charset="77"/>
              </a:rPr>
              <a:t>Competitive Advantage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D73B0B-518E-A8C0-FFF2-DDDA2DC55F37}"/>
              </a:ext>
            </a:extLst>
          </p:cNvPr>
          <p:cNvSpPr txBox="1"/>
          <p:nvPr/>
        </p:nvSpPr>
        <p:spPr>
          <a:xfrm>
            <a:off x="2379929" y="4418810"/>
            <a:ext cx="5991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MY" sz="2800" b="1" dirty="0">
              <a:solidFill>
                <a:schemeClr val="accent4">
                  <a:alpha val="0"/>
                </a:schemeClr>
              </a:solidFill>
              <a:latin typeface="Montserrat" pitchFamily="2" charset="77"/>
            </a:endParaRPr>
          </a:p>
          <a:p>
            <a:pPr algn="ctr"/>
            <a:r>
              <a:rPr lang="en-MY" sz="2800" b="1" dirty="0">
                <a:solidFill>
                  <a:schemeClr val="accent4">
                    <a:alpha val="0"/>
                  </a:schemeClr>
                </a:solidFill>
                <a:latin typeface="Montserrat" pitchFamily="2" charset="77"/>
              </a:rPr>
              <a:t>=</a:t>
            </a:r>
          </a:p>
          <a:p>
            <a:pPr algn="ctr"/>
            <a:endParaRPr lang="en-MY" sz="2800" b="1" dirty="0">
              <a:solidFill>
                <a:schemeClr val="accent4">
                  <a:alpha val="0"/>
                </a:schemeClr>
              </a:solidFill>
              <a:latin typeface="Montserrat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2D97DE-678F-3224-04C2-D564FCC3ECFD}"/>
              </a:ext>
            </a:extLst>
          </p:cNvPr>
          <p:cNvSpPr txBox="1"/>
          <p:nvPr/>
        </p:nvSpPr>
        <p:spPr>
          <a:xfrm>
            <a:off x="4037945" y="4347765"/>
            <a:ext cx="5991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MY" sz="2800" b="1" dirty="0">
              <a:solidFill>
                <a:schemeClr val="accent4">
                  <a:alpha val="0"/>
                </a:schemeClr>
              </a:solidFill>
              <a:latin typeface="Montserrat" pitchFamily="2" charset="77"/>
            </a:endParaRPr>
          </a:p>
          <a:p>
            <a:pPr algn="ctr"/>
            <a:r>
              <a:rPr lang="en-MY" sz="2800" b="1" dirty="0">
                <a:solidFill>
                  <a:schemeClr val="accent4">
                    <a:alpha val="0"/>
                  </a:schemeClr>
                </a:solidFill>
                <a:latin typeface="Montserrat" pitchFamily="2" charset="77"/>
              </a:rPr>
              <a:t>+</a:t>
            </a:r>
          </a:p>
          <a:p>
            <a:pPr algn="ctr"/>
            <a:endParaRPr lang="en-MY" sz="2800" b="1" dirty="0">
              <a:solidFill>
                <a:schemeClr val="accent4">
                  <a:alpha val="0"/>
                </a:schemeClr>
              </a:solidFill>
              <a:latin typeface="Montserrat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71FD1D-720C-6B55-EE5A-65C108E87350}"/>
              </a:ext>
            </a:extLst>
          </p:cNvPr>
          <p:cNvSpPr txBox="1"/>
          <p:nvPr/>
        </p:nvSpPr>
        <p:spPr>
          <a:xfrm>
            <a:off x="5490550" y="4321314"/>
            <a:ext cx="5991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MY" sz="2800" b="1" dirty="0">
              <a:solidFill>
                <a:schemeClr val="accent4">
                  <a:alpha val="0"/>
                </a:schemeClr>
              </a:solidFill>
              <a:latin typeface="Montserrat" pitchFamily="2" charset="77"/>
            </a:endParaRPr>
          </a:p>
          <a:p>
            <a:pPr algn="ctr"/>
            <a:r>
              <a:rPr lang="en-MY" sz="2800" b="1" dirty="0">
                <a:solidFill>
                  <a:schemeClr val="accent4">
                    <a:alpha val="0"/>
                  </a:schemeClr>
                </a:solidFill>
                <a:latin typeface="Montserrat" pitchFamily="2" charset="77"/>
              </a:rPr>
              <a:t>+</a:t>
            </a:r>
          </a:p>
          <a:p>
            <a:pPr algn="ctr"/>
            <a:endParaRPr lang="en-MY" sz="2800" b="1" dirty="0">
              <a:solidFill>
                <a:schemeClr val="accent4">
                  <a:alpha val="0"/>
                </a:schemeClr>
              </a:solidFill>
              <a:latin typeface="Montserrat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7BAECE-480C-D4D9-293C-1C4CC209A8E1}"/>
              </a:ext>
            </a:extLst>
          </p:cNvPr>
          <p:cNvSpPr txBox="1"/>
          <p:nvPr/>
        </p:nvSpPr>
        <p:spPr>
          <a:xfrm>
            <a:off x="6904058" y="4302158"/>
            <a:ext cx="5991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MY" sz="2800" b="1" dirty="0">
              <a:solidFill>
                <a:schemeClr val="accent4">
                  <a:alpha val="0"/>
                </a:schemeClr>
              </a:solidFill>
              <a:latin typeface="Montserrat" pitchFamily="2" charset="77"/>
            </a:endParaRPr>
          </a:p>
          <a:p>
            <a:pPr algn="ctr"/>
            <a:r>
              <a:rPr lang="en-MY" sz="2800" b="1" dirty="0">
                <a:solidFill>
                  <a:schemeClr val="accent4">
                    <a:alpha val="0"/>
                  </a:schemeClr>
                </a:solidFill>
                <a:latin typeface="Montserrat" pitchFamily="2" charset="77"/>
              </a:rPr>
              <a:t>+</a:t>
            </a:r>
          </a:p>
          <a:p>
            <a:pPr algn="ctr"/>
            <a:endParaRPr lang="en-MY" sz="2800" b="1" dirty="0">
              <a:solidFill>
                <a:schemeClr val="accent4">
                  <a:alpha val="0"/>
                </a:schemeClr>
              </a:solidFill>
              <a:latin typeface="Montserrat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10A045-C2A8-31CF-F954-1CDD85A43A05}"/>
              </a:ext>
            </a:extLst>
          </p:cNvPr>
          <p:cNvSpPr/>
          <p:nvPr/>
        </p:nvSpPr>
        <p:spPr>
          <a:xfrm>
            <a:off x="9551534" y="4314038"/>
            <a:ext cx="144916" cy="209544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EFEC07-E2E1-294D-B204-5C53546FDFF7}"/>
              </a:ext>
            </a:extLst>
          </p:cNvPr>
          <p:cNvSpPr/>
          <p:nvPr/>
        </p:nvSpPr>
        <p:spPr>
          <a:xfrm>
            <a:off x="9558336" y="4314038"/>
            <a:ext cx="138114" cy="209544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779E02-4D33-ECFF-978F-A39B51A26C30}"/>
              </a:ext>
            </a:extLst>
          </p:cNvPr>
          <p:cNvSpPr/>
          <p:nvPr/>
        </p:nvSpPr>
        <p:spPr>
          <a:xfrm>
            <a:off x="9040566" y="4585229"/>
            <a:ext cx="788146" cy="1102873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DAF2DDF-0D8F-EAED-6EF2-047379566407}"/>
              </a:ext>
            </a:extLst>
          </p:cNvPr>
          <p:cNvSpPr/>
          <p:nvPr/>
        </p:nvSpPr>
        <p:spPr>
          <a:xfrm>
            <a:off x="803278" y="4604279"/>
            <a:ext cx="9177834" cy="1102873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1B4F2AA-57EF-EE1F-457D-05D01AD87034}"/>
              </a:ext>
            </a:extLst>
          </p:cNvPr>
          <p:cNvSpPr/>
          <p:nvPr/>
        </p:nvSpPr>
        <p:spPr>
          <a:xfrm>
            <a:off x="895350" y="4314038"/>
            <a:ext cx="9419499" cy="279370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0834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7" descr="Saturn with solid fill">
            <a:extLst>
              <a:ext uri="{FF2B5EF4-FFF2-40B4-BE49-F238E27FC236}">
                <a16:creationId xmlns:a16="http://schemas.microsoft.com/office/drawing/2014/main" id="{A5F1A2DF-09EE-6D2D-FD40-C1AE30CF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5343" y="-4885897"/>
            <a:ext cx="642246" cy="642246"/>
          </a:xfrm>
          <a:prstGeom prst="rect">
            <a:avLst/>
          </a:prstGeom>
        </p:spPr>
      </p:pic>
      <p:pic>
        <p:nvPicPr>
          <p:cNvPr id="3" name="Content Placeholder 39" descr="Uranus with solid fill">
            <a:extLst>
              <a:ext uri="{FF2B5EF4-FFF2-40B4-BE49-F238E27FC236}">
                <a16:creationId xmlns:a16="http://schemas.microsoft.com/office/drawing/2014/main" id="{B7BEBABB-E7F5-FBBF-9AF8-32D849B70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466944">
            <a:off x="10601653" y="-2446598"/>
            <a:ext cx="1271148" cy="12711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79159FD-FE71-01F4-EF78-0BAD9C39F8D8}"/>
              </a:ext>
            </a:extLst>
          </p:cNvPr>
          <p:cNvGrpSpPr/>
          <p:nvPr/>
        </p:nvGrpSpPr>
        <p:grpSpPr>
          <a:xfrm>
            <a:off x="10326536" y="-8402642"/>
            <a:ext cx="1865902" cy="1358645"/>
            <a:chOff x="10326536" y="1046191"/>
            <a:chExt cx="1865902" cy="135864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CC0F6AA7-50A0-1AFC-3512-126517EAFB64}"/>
                </a:ext>
              </a:extLst>
            </p:cNvPr>
            <p:cNvSpPr/>
            <p:nvPr/>
          </p:nvSpPr>
          <p:spPr>
            <a:xfrm rot="1706471">
              <a:off x="11676557" y="1388550"/>
              <a:ext cx="515881" cy="474133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68B863E-3C61-106E-009A-17FE9E101CEA}"/>
                </a:ext>
              </a:extLst>
            </p:cNvPr>
            <p:cNvSpPr/>
            <p:nvPr/>
          </p:nvSpPr>
          <p:spPr>
            <a:xfrm rot="682779">
              <a:off x="11184917" y="1857006"/>
              <a:ext cx="292541" cy="290312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98C4DF09-9AA7-2E84-09DD-10F8CE209D85}"/>
                </a:ext>
              </a:extLst>
            </p:cNvPr>
            <p:cNvSpPr/>
            <p:nvPr/>
          </p:nvSpPr>
          <p:spPr>
            <a:xfrm>
              <a:off x="11613504" y="2193058"/>
              <a:ext cx="221110" cy="211778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CB73E5A8-99F3-807D-CFA1-7A3ADC48BC66}"/>
                </a:ext>
              </a:extLst>
            </p:cNvPr>
            <p:cNvSpPr/>
            <p:nvPr/>
          </p:nvSpPr>
          <p:spPr>
            <a:xfrm rot="357062">
              <a:off x="10326536" y="1046191"/>
              <a:ext cx="336941" cy="342535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F7EF1AF-1642-B355-DE34-67A44D36B0C6}"/>
              </a:ext>
            </a:extLst>
          </p:cNvPr>
          <p:cNvSpPr txBox="1"/>
          <p:nvPr/>
        </p:nvSpPr>
        <p:spPr>
          <a:xfrm>
            <a:off x="364067" y="-1439333"/>
            <a:ext cx="293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A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GENDA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PEH WEI WOOI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1F3AB-6662-EE03-60DD-D0F58FD74FE6}"/>
              </a:ext>
            </a:extLst>
          </p:cNvPr>
          <p:cNvSpPr txBox="1"/>
          <p:nvPr/>
        </p:nvSpPr>
        <p:spPr>
          <a:xfrm>
            <a:off x="527050" y="374650"/>
            <a:ext cx="349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I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ntroduction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62BEA6-4492-8B20-462E-176F89CB6495}"/>
              </a:ext>
            </a:extLst>
          </p:cNvPr>
          <p:cNvSpPr txBox="1"/>
          <p:nvPr/>
        </p:nvSpPr>
        <p:spPr>
          <a:xfrm>
            <a:off x="527050" y="1067858"/>
            <a:ext cx="793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Catching defects early in the Software Development Lifecycle (SDLC) is essential</a:t>
            </a:r>
          </a:p>
        </p:txBody>
      </p:sp>
      <p:pic>
        <p:nvPicPr>
          <p:cNvPr id="50" name="Picture 49" descr="A red and black ladybug&#10;&#10;Description automatically generated">
            <a:extLst>
              <a:ext uri="{FF2B5EF4-FFF2-40B4-BE49-F238E27FC236}">
                <a16:creationId xmlns:a16="http://schemas.microsoft.com/office/drawing/2014/main" id="{6FABD995-7415-27DB-BA0D-5A24CB15A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9504958">
            <a:off x="8363445" y="764037"/>
            <a:ext cx="498331" cy="39077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FB7432E0-32B2-C87A-3D3C-21F675786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4543985">
            <a:off x="7406017" y="324496"/>
            <a:ext cx="1875526" cy="1875526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B6A7FB7-04E1-C9CC-C5BC-454D1087DAE0}"/>
              </a:ext>
            </a:extLst>
          </p:cNvPr>
          <p:cNvSpPr/>
          <p:nvPr/>
        </p:nvSpPr>
        <p:spPr>
          <a:xfrm>
            <a:off x="527050" y="3397250"/>
            <a:ext cx="1746250" cy="76835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Requirements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CA13543F-DC1D-B579-45A4-61FCC3315F4A}"/>
              </a:ext>
            </a:extLst>
          </p:cNvPr>
          <p:cNvSpPr/>
          <p:nvPr/>
        </p:nvSpPr>
        <p:spPr>
          <a:xfrm>
            <a:off x="1974850" y="3397250"/>
            <a:ext cx="160655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EBFF41C4-F62C-59FB-A42F-5539B374798A}"/>
              </a:ext>
            </a:extLst>
          </p:cNvPr>
          <p:cNvSpPr/>
          <p:nvPr/>
        </p:nvSpPr>
        <p:spPr>
          <a:xfrm>
            <a:off x="3302000" y="3397249"/>
            <a:ext cx="160655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4679CBAB-7462-80A4-08C8-7248C05AE32D}"/>
              </a:ext>
            </a:extLst>
          </p:cNvPr>
          <p:cNvSpPr/>
          <p:nvPr/>
        </p:nvSpPr>
        <p:spPr>
          <a:xfrm>
            <a:off x="4629150" y="3397248"/>
            <a:ext cx="160655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85D70D2D-9743-C40A-C8B0-841EC707BBDB}"/>
              </a:ext>
            </a:extLst>
          </p:cNvPr>
          <p:cNvSpPr/>
          <p:nvPr/>
        </p:nvSpPr>
        <p:spPr>
          <a:xfrm>
            <a:off x="5956300" y="3401201"/>
            <a:ext cx="1689100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Deploy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01EF700-72C6-8020-49ED-A1B153F06D92}"/>
              </a:ext>
            </a:extLst>
          </p:cNvPr>
          <p:cNvSpPr/>
          <p:nvPr/>
        </p:nvSpPr>
        <p:spPr>
          <a:xfrm>
            <a:off x="7358063" y="3406707"/>
            <a:ext cx="2200273" cy="768349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Maintenance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04CB99-9FF8-E1EF-83CB-24AD145AFE45}"/>
              </a:ext>
            </a:extLst>
          </p:cNvPr>
          <p:cNvCxnSpPr/>
          <p:nvPr/>
        </p:nvCxnSpPr>
        <p:spPr>
          <a:xfrm flipV="1">
            <a:off x="527050" y="4368010"/>
            <a:ext cx="8948736" cy="5080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31E47E-6228-EAE7-A54E-5B6CE9BA6A44}"/>
              </a:ext>
            </a:extLst>
          </p:cNvPr>
          <p:cNvSpPr txBox="1"/>
          <p:nvPr/>
        </p:nvSpPr>
        <p:spPr>
          <a:xfrm>
            <a:off x="527049" y="2676207"/>
            <a:ext cx="317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Shift Left Testing</a:t>
            </a:r>
          </a:p>
        </p:txBody>
      </p:sp>
      <p:pic>
        <p:nvPicPr>
          <p:cNvPr id="30" name="Graphic 29" descr="Money with solid fill">
            <a:extLst>
              <a:ext uri="{FF2B5EF4-FFF2-40B4-BE49-F238E27FC236}">
                <a16:creationId xmlns:a16="http://schemas.microsoft.com/office/drawing/2014/main" id="{EE9D1056-C887-AB36-79C5-672565EE8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72000">
            <a:off x="3174148" y="4733580"/>
            <a:ext cx="560465" cy="560465"/>
          </a:xfrm>
          <a:prstGeom prst="rect">
            <a:avLst/>
          </a:prstGeom>
        </p:spPr>
      </p:pic>
      <p:pic>
        <p:nvPicPr>
          <p:cNvPr id="42" name="Graphic 41" descr="Stopwatch with solid fill">
            <a:extLst>
              <a:ext uri="{FF2B5EF4-FFF2-40B4-BE49-F238E27FC236}">
                <a16:creationId xmlns:a16="http://schemas.microsoft.com/office/drawing/2014/main" id="{CCA07BE5-20D7-8C41-38EC-9014D8F42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98483" y="4686529"/>
            <a:ext cx="607266" cy="607266"/>
          </a:xfrm>
          <a:prstGeom prst="rect">
            <a:avLst/>
          </a:prstGeom>
        </p:spPr>
      </p:pic>
      <p:pic>
        <p:nvPicPr>
          <p:cNvPr id="44" name="Graphic 43" descr="Diamond with solid fill">
            <a:extLst>
              <a:ext uri="{FF2B5EF4-FFF2-40B4-BE49-F238E27FC236}">
                <a16:creationId xmlns:a16="http://schemas.microsoft.com/office/drawing/2014/main" id="{27130D45-E2E8-D59A-393B-68AF8ED5BC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21043" y="4655744"/>
            <a:ext cx="607267" cy="60726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8107AB2-AC89-ADAC-7CA2-8E2A9219984E}"/>
              </a:ext>
            </a:extLst>
          </p:cNvPr>
          <p:cNvGrpSpPr/>
          <p:nvPr/>
        </p:nvGrpSpPr>
        <p:grpSpPr>
          <a:xfrm>
            <a:off x="7643604" y="4596273"/>
            <a:ext cx="661968" cy="697522"/>
            <a:chOff x="6437332" y="4849614"/>
            <a:chExt cx="920731" cy="915208"/>
          </a:xfrm>
        </p:grpSpPr>
        <p:pic>
          <p:nvPicPr>
            <p:cNvPr id="48" name="Graphic 47" descr="Chess pieces with solid fill">
              <a:extLst>
                <a:ext uri="{FF2B5EF4-FFF2-40B4-BE49-F238E27FC236}">
                  <a16:creationId xmlns:a16="http://schemas.microsoft.com/office/drawing/2014/main" id="{106F0281-9673-25FF-0F42-53217F12A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437332" y="4850422"/>
              <a:ext cx="914400" cy="914400"/>
            </a:xfrm>
            <a:prstGeom prst="rect">
              <a:avLst/>
            </a:prstGeom>
          </p:spPr>
        </p:pic>
        <p:pic>
          <p:nvPicPr>
            <p:cNvPr id="51" name="Graphic 50" descr="Chess pieces outline">
              <a:extLst>
                <a:ext uri="{FF2B5EF4-FFF2-40B4-BE49-F238E27FC236}">
                  <a16:creationId xmlns:a16="http://schemas.microsoft.com/office/drawing/2014/main" id="{7B016F7C-0FCC-3F41-7D29-023FDC400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43663" y="4849614"/>
              <a:ext cx="914400" cy="914400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B917A0B-6BA7-BEA4-825A-676CBA7DF8B7}"/>
              </a:ext>
            </a:extLst>
          </p:cNvPr>
          <p:cNvSpPr txBox="1"/>
          <p:nvPr/>
        </p:nvSpPr>
        <p:spPr>
          <a:xfrm>
            <a:off x="1157098" y="4709095"/>
            <a:ext cx="1143000" cy="73866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MY" sz="14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ctr"/>
            <a:r>
              <a:rPr lang="en-MY" sz="1400" b="1" dirty="0">
                <a:solidFill>
                  <a:schemeClr val="bg1"/>
                </a:solidFill>
                <a:latin typeface="Montserrat" pitchFamily="2" charset="77"/>
              </a:rPr>
              <a:t>Shift Left</a:t>
            </a:r>
          </a:p>
          <a:p>
            <a:pPr algn="ctr"/>
            <a:endParaRPr lang="en-MY" sz="1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1CE5E5-10A0-BA09-E283-954B75526C20}"/>
              </a:ext>
            </a:extLst>
          </p:cNvPr>
          <p:cNvSpPr txBox="1"/>
          <p:nvPr/>
        </p:nvSpPr>
        <p:spPr>
          <a:xfrm>
            <a:off x="2844780" y="533703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b="1" dirty="0">
                <a:solidFill>
                  <a:schemeClr val="bg1"/>
                </a:solidFill>
                <a:latin typeface="Montserrat" pitchFamily="2" charset="77"/>
              </a:rPr>
              <a:t>Cost Reduce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2E7FC9-8B41-5AC6-4195-828F04BFA8A6}"/>
              </a:ext>
            </a:extLst>
          </p:cNvPr>
          <p:cNvSpPr txBox="1"/>
          <p:nvPr/>
        </p:nvSpPr>
        <p:spPr>
          <a:xfrm>
            <a:off x="4499286" y="530925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b="1" dirty="0">
                <a:solidFill>
                  <a:schemeClr val="bg1"/>
                </a:solidFill>
                <a:latin typeface="Montserrat" pitchFamily="2" charset="77"/>
              </a:rPr>
              <a:t>Higher Efficiency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4C4F5C-D4C2-E27E-67AE-35C807D55F73}"/>
              </a:ext>
            </a:extLst>
          </p:cNvPr>
          <p:cNvSpPr txBox="1"/>
          <p:nvPr/>
        </p:nvSpPr>
        <p:spPr>
          <a:xfrm>
            <a:off x="5915076" y="528433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b="1" dirty="0">
                <a:solidFill>
                  <a:schemeClr val="bg1"/>
                </a:solidFill>
                <a:latin typeface="Montserrat" pitchFamily="2" charset="77"/>
              </a:rPr>
              <a:t>Higher Quality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EA006B-C143-1B66-65EF-1D5A64DF6619}"/>
              </a:ext>
            </a:extLst>
          </p:cNvPr>
          <p:cNvSpPr txBox="1"/>
          <p:nvPr/>
        </p:nvSpPr>
        <p:spPr>
          <a:xfrm>
            <a:off x="7362712" y="527723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00" b="1" dirty="0">
                <a:solidFill>
                  <a:schemeClr val="bg1"/>
                </a:solidFill>
                <a:latin typeface="Montserrat" pitchFamily="2" charset="77"/>
              </a:rPr>
              <a:t>Competitive Advantage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F18D0B-6E09-5507-6786-5CFE0B9A1F2F}"/>
              </a:ext>
            </a:extLst>
          </p:cNvPr>
          <p:cNvSpPr txBox="1"/>
          <p:nvPr/>
        </p:nvSpPr>
        <p:spPr>
          <a:xfrm>
            <a:off x="2379929" y="4418810"/>
            <a:ext cx="5991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MY" sz="2800" b="1" dirty="0">
              <a:solidFill>
                <a:schemeClr val="accent4"/>
              </a:solidFill>
              <a:latin typeface="Montserrat" pitchFamily="2" charset="77"/>
            </a:endParaRPr>
          </a:p>
          <a:p>
            <a:pPr algn="ctr"/>
            <a:r>
              <a:rPr lang="en-MY" sz="2800" b="1" dirty="0">
                <a:solidFill>
                  <a:schemeClr val="accent4"/>
                </a:solidFill>
                <a:latin typeface="Montserrat" pitchFamily="2" charset="77"/>
              </a:rPr>
              <a:t>=</a:t>
            </a:r>
          </a:p>
          <a:p>
            <a:pPr algn="ctr"/>
            <a:endParaRPr lang="en-MY" sz="2800" b="1" dirty="0">
              <a:solidFill>
                <a:schemeClr val="accent4"/>
              </a:solidFill>
              <a:latin typeface="Montserrat" pitchFamily="2" charset="7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00B8A0-6EE2-BA99-99EA-ECD8404BE723}"/>
              </a:ext>
            </a:extLst>
          </p:cNvPr>
          <p:cNvSpPr txBox="1"/>
          <p:nvPr/>
        </p:nvSpPr>
        <p:spPr>
          <a:xfrm>
            <a:off x="4037945" y="4347765"/>
            <a:ext cx="5991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MY" sz="2800" b="1" dirty="0">
              <a:solidFill>
                <a:schemeClr val="accent4"/>
              </a:solidFill>
              <a:latin typeface="Montserrat" pitchFamily="2" charset="77"/>
            </a:endParaRPr>
          </a:p>
          <a:p>
            <a:pPr algn="ctr"/>
            <a:r>
              <a:rPr lang="en-MY" sz="2800" b="1" dirty="0">
                <a:solidFill>
                  <a:schemeClr val="accent4"/>
                </a:solidFill>
                <a:latin typeface="Montserrat" pitchFamily="2" charset="77"/>
              </a:rPr>
              <a:t>+</a:t>
            </a:r>
          </a:p>
          <a:p>
            <a:pPr algn="ctr"/>
            <a:endParaRPr lang="en-MY" sz="2800" b="1" dirty="0">
              <a:solidFill>
                <a:schemeClr val="accent4"/>
              </a:solidFill>
              <a:latin typeface="Montserrat" pitchFamily="2" charset="7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81BD32C-6B56-2ADE-60D0-E5F90F9A6A0D}"/>
              </a:ext>
            </a:extLst>
          </p:cNvPr>
          <p:cNvSpPr txBox="1"/>
          <p:nvPr/>
        </p:nvSpPr>
        <p:spPr>
          <a:xfrm>
            <a:off x="5490550" y="4321314"/>
            <a:ext cx="5991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MY" sz="2800" b="1" dirty="0">
              <a:solidFill>
                <a:schemeClr val="accent4"/>
              </a:solidFill>
              <a:latin typeface="Montserrat" pitchFamily="2" charset="77"/>
            </a:endParaRPr>
          </a:p>
          <a:p>
            <a:pPr algn="ctr"/>
            <a:r>
              <a:rPr lang="en-MY" sz="2800" b="1" dirty="0">
                <a:solidFill>
                  <a:schemeClr val="accent4"/>
                </a:solidFill>
                <a:latin typeface="Montserrat" pitchFamily="2" charset="77"/>
              </a:rPr>
              <a:t>+</a:t>
            </a:r>
          </a:p>
          <a:p>
            <a:pPr algn="ctr"/>
            <a:endParaRPr lang="en-MY" sz="2800" b="1" dirty="0">
              <a:solidFill>
                <a:schemeClr val="accent4"/>
              </a:solidFill>
              <a:latin typeface="Montserrat" pitchFamily="2" charset="7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443CAB5-8DB2-93BF-EA24-135589FC5E8E}"/>
              </a:ext>
            </a:extLst>
          </p:cNvPr>
          <p:cNvSpPr txBox="1"/>
          <p:nvPr/>
        </p:nvSpPr>
        <p:spPr>
          <a:xfrm>
            <a:off x="6904058" y="4302158"/>
            <a:ext cx="5991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MY" sz="2800" b="1" dirty="0">
              <a:solidFill>
                <a:schemeClr val="accent4"/>
              </a:solidFill>
              <a:latin typeface="Montserrat" pitchFamily="2" charset="77"/>
            </a:endParaRPr>
          </a:p>
          <a:p>
            <a:pPr algn="ctr"/>
            <a:r>
              <a:rPr lang="en-MY" sz="2800" b="1" dirty="0">
                <a:solidFill>
                  <a:schemeClr val="accent4"/>
                </a:solidFill>
                <a:latin typeface="Montserrat" pitchFamily="2" charset="77"/>
              </a:rPr>
              <a:t>+</a:t>
            </a:r>
          </a:p>
          <a:p>
            <a:pPr algn="ctr"/>
            <a:endParaRPr lang="en-MY" sz="2800" b="1" dirty="0">
              <a:solidFill>
                <a:schemeClr val="accent4"/>
              </a:solidFill>
              <a:latin typeface="Montserrat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467E31-9BFB-246E-70BF-59D3BFF0D131}"/>
              </a:ext>
            </a:extLst>
          </p:cNvPr>
          <p:cNvSpPr/>
          <p:nvPr/>
        </p:nvSpPr>
        <p:spPr>
          <a:xfrm>
            <a:off x="9551534" y="4314038"/>
            <a:ext cx="144916" cy="209544"/>
          </a:xfrm>
          <a:prstGeom prst="rect">
            <a:avLst/>
          </a:prstGeom>
          <a:solidFill>
            <a:srgbClr val="192E34"/>
          </a:solidFill>
          <a:ln>
            <a:solidFill>
              <a:srgbClr val="192E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54789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7" descr="Saturn with solid fill">
            <a:extLst>
              <a:ext uri="{FF2B5EF4-FFF2-40B4-BE49-F238E27FC236}">
                <a16:creationId xmlns:a16="http://schemas.microsoft.com/office/drawing/2014/main" id="{A5F1A2DF-09EE-6D2D-FD40-C1AE30CF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5343" y="-4885897"/>
            <a:ext cx="642246" cy="642246"/>
          </a:xfrm>
          <a:prstGeom prst="rect">
            <a:avLst/>
          </a:prstGeom>
        </p:spPr>
      </p:pic>
      <p:pic>
        <p:nvPicPr>
          <p:cNvPr id="3" name="Content Placeholder 39" descr="Uranus with solid fill">
            <a:extLst>
              <a:ext uri="{FF2B5EF4-FFF2-40B4-BE49-F238E27FC236}">
                <a16:creationId xmlns:a16="http://schemas.microsoft.com/office/drawing/2014/main" id="{B7BEBABB-E7F5-FBBF-9AF8-32D849B70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466944">
            <a:off x="10601653" y="-2446598"/>
            <a:ext cx="1271148" cy="12711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79159FD-FE71-01F4-EF78-0BAD9C39F8D8}"/>
              </a:ext>
            </a:extLst>
          </p:cNvPr>
          <p:cNvGrpSpPr/>
          <p:nvPr/>
        </p:nvGrpSpPr>
        <p:grpSpPr>
          <a:xfrm>
            <a:off x="10326536" y="-8402642"/>
            <a:ext cx="1865902" cy="1358645"/>
            <a:chOff x="10326536" y="1046191"/>
            <a:chExt cx="1865902" cy="135864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CC0F6AA7-50A0-1AFC-3512-126517EAFB64}"/>
                </a:ext>
              </a:extLst>
            </p:cNvPr>
            <p:cNvSpPr/>
            <p:nvPr/>
          </p:nvSpPr>
          <p:spPr>
            <a:xfrm rot="1706471">
              <a:off x="11676557" y="1388550"/>
              <a:ext cx="515881" cy="474133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68B863E-3C61-106E-009A-17FE9E101CEA}"/>
                </a:ext>
              </a:extLst>
            </p:cNvPr>
            <p:cNvSpPr/>
            <p:nvPr/>
          </p:nvSpPr>
          <p:spPr>
            <a:xfrm rot="682779">
              <a:off x="11184917" y="1857006"/>
              <a:ext cx="292541" cy="290312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98C4DF09-9AA7-2E84-09DD-10F8CE209D85}"/>
                </a:ext>
              </a:extLst>
            </p:cNvPr>
            <p:cNvSpPr/>
            <p:nvPr/>
          </p:nvSpPr>
          <p:spPr>
            <a:xfrm>
              <a:off x="11613504" y="2193058"/>
              <a:ext cx="221110" cy="211778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CB73E5A8-99F3-807D-CFA1-7A3ADC48BC66}"/>
                </a:ext>
              </a:extLst>
            </p:cNvPr>
            <p:cNvSpPr/>
            <p:nvPr/>
          </p:nvSpPr>
          <p:spPr>
            <a:xfrm rot="357062">
              <a:off x="10326536" y="1046191"/>
              <a:ext cx="336941" cy="342535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PEH WEI WOOI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1F3AB-6662-EE03-60DD-D0F58FD74FE6}"/>
              </a:ext>
            </a:extLst>
          </p:cNvPr>
          <p:cNvSpPr txBox="1"/>
          <p:nvPr/>
        </p:nvSpPr>
        <p:spPr>
          <a:xfrm>
            <a:off x="527050" y="374650"/>
            <a:ext cx="349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I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ntroduction</a:t>
            </a:r>
          </a:p>
        </p:txBody>
      </p:sp>
      <p:pic>
        <p:nvPicPr>
          <p:cNvPr id="50" name="Picture 49" descr="A red and black ladybug&#10;&#10;Description automatically generated">
            <a:extLst>
              <a:ext uri="{FF2B5EF4-FFF2-40B4-BE49-F238E27FC236}">
                <a16:creationId xmlns:a16="http://schemas.microsoft.com/office/drawing/2014/main" id="{6FABD995-7415-27DB-BA0D-5A24CB15A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9504958">
            <a:off x="12233276" y="-1861372"/>
            <a:ext cx="498331" cy="39077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FB7432E0-32B2-C87A-3D3C-21F675786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4543985">
            <a:off x="12221023" y="3383550"/>
            <a:ext cx="1875526" cy="1875526"/>
          </a:xfrm>
          <a:prstGeom prst="rect">
            <a:avLst/>
          </a:prstGeom>
        </p:spPr>
      </p:pic>
      <p:pic>
        <p:nvPicPr>
          <p:cNvPr id="17" name="image9.png" descr="A graph of different colored rectangular shapes&#10;&#10;Description automatically generated">
            <a:extLst>
              <a:ext uri="{FF2B5EF4-FFF2-40B4-BE49-F238E27FC236}">
                <a16:creationId xmlns:a16="http://schemas.microsoft.com/office/drawing/2014/main" id="{3C4BAB79-940E-4031-F476-5EC349F6890E}"/>
              </a:ext>
            </a:extLst>
          </p:cNvPr>
          <p:cNvPicPr/>
          <p:nvPr/>
        </p:nvPicPr>
        <p:blipFill>
          <a:blip r:embed="rId12"/>
          <a:srcRect t="11724"/>
          <a:stretch>
            <a:fillRect/>
          </a:stretch>
        </p:blipFill>
        <p:spPr>
          <a:xfrm>
            <a:off x="-5690553" y="1678442"/>
            <a:ext cx="5525453" cy="3230107"/>
          </a:xfrm>
          <a:prstGeom prst="rect">
            <a:avLst/>
          </a:prstGeom>
          <a:ln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3974172-C811-0277-1644-4C9FB5258C03}"/>
              </a:ext>
            </a:extLst>
          </p:cNvPr>
          <p:cNvSpPr txBox="1"/>
          <p:nvPr/>
        </p:nvSpPr>
        <p:spPr>
          <a:xfrm>
            <a:off x="527050" y="1067858"/>
            <a:ext cx="916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>
                    <a:alpha val="0"/>
                  </a:schemeClr>
                </a:solidFill>
                <a:latin typeface="Montserrat" pitchFamily="2" charset="77"/>
              </a:rPr>
              <a:t>NIST (National Institute of Standards &amp; Technology)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E50E34-24A8-BFDD-6B61-60D39E5D554E}"/>
              </a:ext>
            </a:extLst>
          </p:cNvPr>
          <p:cNvSpPr txBox="1"/>
          <p:nvPr/>
        </p:nvSpPr>
        <p:spPr>
          <a:xfrm>
            <a:off x="527050" y="4961743"/>
            <a:ext cx="5525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chemeClr val="bg1">
                    <a:alpha val="0"/>
                  </a:schemeClr>
                </a:solidFill>
                <a:latin typeface="Montserrat" pitchFamily="2" charset="77"/>
              </a:rPr>
              <a:t>Relative Cost to Fix Defects vs Time of Detection</a:t>
            </a:r>
          </a:p>
        </p:txBody>
      </p:sp>
    </p:spTree>
    <p:extLst>
      <p:ext uri="{BB962C8B-B14F-4D97-AF65-F5344CB8AC3E}">
        <p14:creationId xmlns:p14="http://schemas.microsoft.com/office/powerpoint/2010/main" val="979159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7" descr="Saturn with solid fill">
            <a:extLst>
              <a:ext uri="{FF2B5EF4-FFF2-40B4-BE49-F238E27FC236}">
                <a16:creationId xmlns:a16="http://schemas.microsoft.com/office/drawing/2014/main" id="{A5F1A2DF-09EE-6D2D-FD40-C1AE30CF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5343" y="-4885897"/>
            <a:ext cx="642246" cy="642246"/>
          </a:xfrm>
          <a:prstGeom prst="rect">
            <a:avLst/>
          </a:prstGeom>
        </p:spPr>
      </p:pic>
      <p:pic>
        <p:nvPicPr>
          <p:cNvPr id="3" name="Content Placeholder 39" descr="Uranus with solid fill">
            <a:extLst>
              <a:ext uri="{FF2B5EF4-FFF2-40B4-BE49-F238E27FC236}">
                <a16:creationId xmlns:a16="http://schemas.microsoft.com/office/drawing/2014/main" id="{B7BEBABB-E7F5-FBBF-9AF8-32D849B70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466944">
            <a:off x="10601653" y="-2446598"/>
            <a:ext cx="1271148" cy="12711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79159FD-FE71-01F4-EF78-0BAD9C39F8D8}"/>
              </a:ext>
            </a:extLst>
          </p:cNvPr>
          <p:cNvGrpSpPr/>
          <p:nvPr/>
        </p:nvGrpSpPr>
        <p:grpSpPr>
          <a:xfrm>
            <a:off x="10326536" y="-8402642"/>
            <a:ext cx="1865902" cy="1358645"/>
            <a:chOff x="10326536" y="1046191"/>
            <a:chExt cx="1865902" cy="135864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CC0F6AA7-50A0-1AFC-3512-126517EAFB64}"/>
                </a:ext>
              </a:extLst>
            </p:cNvPr>
            <p:cNvSpPr/>
            <p:nvPr/>
          </p:nvSpPr>
          <p:spPr>
            <a:xfrm rot="1706471">
              <a:off x="11676557" y="1388550"/>
              <a:ext cx="515881" cy="474133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68B863E-3C61-106E-009A-17FE9E101CEA}"/>
                </a:ext>
              </a:extLst>
            </p:cNvPr>
            <p:cNvSpPr/>
            <p:nvPr/>
          </p:nvSpPr>
          <p:spPr>
            <a:xfrm rot="682779">
              <a:off x="11184917" y="1857006"/>
              <a:ext cx="292541" cy="290312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98C4DF09-9AA7-2E84-09DD-10F8CE209D85}"/>
                </a:ext>
              </a:extLst>
            </p:cNvPr>
            <p:cNvSpPr/>
            <p:nvPr/>
          </p:nvSpPr>
          <p:spPr>
            <a:xfrm>
              <a:off x="11613504" y="2193058"/>
              <a:ext cx="221110" cy="211778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CB73E5A8-99F3-807D-CFA1-7A3ADC48BC66}"/>
                </a:ext>
              </a:extLst>
            </p:cNvPr>
            <p:cNvSpPr/>
            <p:nvPr/>
          </p:nvSpPr>
          <p:spPr>
            <a:xfrm rot="357062">
              <a:off x="10326536" y="1046191"/>
              <a:ext cx="336941" cy="342535"/>
            </a:xfrm>
            <a:prstGeom prst="star5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PEH WEI WOOI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1F3AB-6662-EE03-60DD-D0F58FD74FE6}"/>
              </a:ext>
            </a:extLst>
          </p:cNvPr>
          <p:cNvSpPr txBox="1"/>
          <p:nvPr/>
        </p:nvSpPr>
        <p:spPr>
          <a:xfrm>
            <a:off x="527050" y="374650"/>
            <a:ext cx="349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I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ntroduction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62BEA6-4492-8B20-462E-176F89CB6495}"/>
              </a:ext>
            </a:extLst>
          </p:cNvPr>
          <p:cNvSpPr txBox="1"/>
          <p:nvPr/>
        </p:nvSpPr>
        <p:spPr>
          <a:xfrm>
            <a:off x="527050" y="1067858"/>
            <a:ext cx="916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NIST (National Institute of Standards &amp; Technology)</a:t>
            </a:r>
          </a:p>
        </p:txBody>
      </p:sp>
      <p:pic>
        <p:nvPicPr>
          <p:cNvPr id="50" name="Picture 49" descr="A red and black ladybug&#10;&#10;Description automatically generated">
            <a:extLst>
              <a:ext uri="{FF2B5EF4-FFF2-40B4-BE49-F238E27FC236}">
                <a16:creationId xmlns:a16="http://schemas.microsoft.com/office/drawing/2014/main" id="{6FABD995-7415-27DB-BA0D-5A24CB15A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9504958">
            <a:off x="12233276" y="-1861372"/>
            <a:ext cx="498331" cy="39077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FB7432E0-32B2-C87A-3D3C-21F675786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4543985">
            <a:off x="12221023" y="3383550"/>
            <a:ext cx="1875526" cy="1875526"/>
          </a:xfrm>
          <a:prstGeom prst="rect">
            <a:avLst/>
          </a:prstGeom>
        </p:spPr>
      </p:pic>
      <p:pic>
        <p:nvPicPr>
          <p:cNvPr id="17" name="image9.png" descr="A graph of different colored rectangular shapes&#10;&#10;Description automatically generated">
            <a:extLst>
              <a:ext uri="{FF2B5EF4-FFF2-40B4-BE49-F238E27FC236}">
                <a16:creationId xmlns:a16="http://schemas.microsoft.com/office/drawing/2014/main" id="{3C4BAB79-940E-4031-F476-5EC349F6890E}"/>
              </a:ext>
            </a:extLst>
          </p:cNvPr>
          <p:cNvPicPr/>
          <p:nvPr/>
        </p:nvPicPr>
        <p:blipFill>
          <a:blip r:embed="rId12"/>
          <a:srcRect t="11724"/>
          <a:stretch>
            <a:fillRect/>
          </a:stretch>
        </p:blipFill>
        <p:spPr>
          <a:xfrm>
            <a:off x="646747" y="1710192"/>
            <a:ext cx="5525453" cy="3230107"/>
          </a:xfrm>
          <a:prstGeom prst="rect">
            <a:avLst/>
          </a:prstGeom>
          <a:ln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4C3FB63-DCD5-6BFE-AEB4-7FB33BD843B2}"/>
              </a:ext>
            </a:extLst>
          </p:cNvPr>
          <p:cNvSpPr txBox="1"/>
          <p:nvPr/>
        </p:nvSpPr>
        <p:spPr>
          <a:xfrm>
            <a:off x="527050" y="4961743"/>
            <a:ext cx="5525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chemeClr val="bg1"/>
                </a:solidFill>
                <a:latin typeface="Montserrat" pitchFamily="2" charset="77"/>
              </a:rPr>
              <a:t>Relative Cost to Fix Defects vs Time of Detection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CD1F2C-AA7B-42C6-61D1-9C0A1C13729B}"/>
              </a:ext>
            </a:extLst>
          </p:cNvPr>
          <p:cNvCxnSpPr>
            <a:cxnSpLocks/>
          </p:cNvCxnSpPr>
          <p:nvPr/>
        </p:nvCxnSpPr>
        <p:spPr>
          <a:xfrm flipH="1">
            <a:off x="1092676" y="2044700"/>
            <a:ext cx="356822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016D347-1A53-16D8-B601-4AE72908E4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1522818" y="1691162"/>
            <a:ext cx="9760162" cy="3230107"/>
          </a:xfrm>
          <a:prstGeom prst="rect">
            <a:avLst/>
          </a:prstGeom>
        </p:spPr>
      </p:pic>
      <p:pic>
        <p:nvPicPr>
          <p:cNvPr id="16" name="Graphic 15" descr="Club Suit with solid fill">
            <a:extLst>
              <a:ext uri="{FF2B5EF4-FFF2-40B4-BE49-F238E27FC236}">
                <a16:creationId xmlns:a16="http://schemas.microsoft.com/office/drawing/2014/main" id="{82E7E229-C61B-8E21-19F9-7518EF966B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4367950" y="-1223726"/>
            <a:ext cx="462000" cy="462000"/>
          </a:xfrm>
          <a:prstGeom prst="rect">
            <a:avLst/>
          </a:prstGeom>
        </p:spPr>
      </p:pic>
      <p:pic>
        <p:nvPicPr>
          <p:cNvPr id="22" name="Graphic 21" descr="Diamond Suit with solid fill">
            <a:extLst>
              <a:ext uri="{FF2B5EF4-FFF2-40B4-BE49-F238E27FC236}">
                <a16:creationId xmlns:a16="http://schemas.microsoft.com/office/drawing/2014/main" id="{DC1F6D7F-59E5-BB20-D4C4-5D3289A25B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>
            <a:off x="4718902" y="-3238462"/>
            <a:ext cx="462000" cy="462000"/>
          </a:xfrm>
          <a:prstGeom prst="rect">
            <a:avLst/>
          </a:prstGeom>
        </p:spPr>
      </p:pic>
      <p:pic>
        <p:nvPicPr>
          <p:cNvPr id="23" name="Graphic 22" descr="Spade Suit with solid fill">
            <a:extLst>
              <a:ext uri="{FF2B5EF4-FFF2-40B4-BE49-F238E27FC236}">
                <a16:creationId xmlns:a16="http://schemas.microsoft.com/office/drawing/2014/main" id="{F2BF65F3-9337-FF98-180B-0F5694581A3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3661550" y="-3931060"/>
            <a:ext cx="462000" cy="462000"/>
          </a:xfrm>
          <a:prstGeom prst="rect">
            <a:avLst/>
          </a:prstGeom>
        </p:spPr>
      </p:pic>
      <p:pic>
        <p:nvPicPr>
          <p:cNvPr id="25" name="Graphic 24" descr="Heart with solid fill">
            <a:extLst>
              <a:ext uri="{FF2B5EF4-FFF2-40B4-BE49-F238E27FC236}">
                <a16:creationId xmlns:a16="http://schemas.microsoft.com/office/drawing/2014/main" id="{73A5A1C5-56DB-7026-E32C-B4FE1BA96B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4019550" y="-2212755"/>
            <a:ext cx="462000" cy="4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57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2CE5AE-1B9D-4BBB-2307-F2CFB323E32B}"/>
              </a:ext>
            </a:extLst>
          </p:cNvPr>
          <p:cNvSpPr txBox="1">
            <a:spLocks/>
          </p:cNvSpPr>
          <p:nvPr/>
        </p:nvSpPr>
        <p:spPr>
          <a:xfrm>
            <a:off x="7305668" y="5985190"/>
            <a:ext cx="4356108" cy="31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ED701A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PEH WEI WOOI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83C748C-A3F7-E895-5979-2715620EE235}"/>
              </a:ext>
            </a:extLst>
          </p:cNvPr>
          <p:cNvSpPr txBox="1">
            <a:spLocks/>
          </p:cNvSpPr>
          <p:nvPr/>
        </p:nvSpPr>
        <p:spPr>
          <a:xfrm>
            <a:off x="1335025" y="6356350"/>
            <a:ext cx="10368026" cy="219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Fusing Shift Left, Automation &amp; AI Solutions to Elevating Testing Efficiency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1F3AB-6662-EE03-60DD-D0F58FD74FE6}"/>
              </a:ext>
            </a:extLst>
          </p:cNvPr>
          <p:cNvSpPr txBox="1"/>
          <p:nvPr/>
        </p:nvSpPr>
        <p:spPr>
          <a:xfrm>
            <a:off x="527050" y="374650"/>
            <a:ext cx="349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3200" b="1" dirty="0">
                <a:solidFill>
                  <a:schemeClr val="accent2"/>
                </a:solidFill>
                <a:latin typeface="Montserrat" pitchFamily="2" charset="77"/>
              </a:rPr>
              <a:t>I</a:t>
            </a:r>
            <a:r>
              <a:rPr lang="en-MY" sz="3200" b="1" dirty="0">
                <a:solidFill>
                  <a:schemeClr val="accent4"/>
                </a:solidFill>
                <a:latin typeface="Montserrat" pitchFamily="2" charset="77"/>
              </a:rPr>
              <a:t>ntroduction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62BEA6-4492-8B20-462E-176F89CB6495}"/>
              </a:ext>
            </a:extLst>
          </p:cNvPr>
          <p:cNvSpPr txBox="1"/>
          <p:nvPr/>
        </p:nvSpPr>
        <p:spPr>
          <a:xfrm>
            <a:off x="527050" y="1067858"/>
            <a:ext cx="916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Y" sz="2400" b="1" dirty="0">
                <a:solidFill>
                  <a:schemeClr val="bg1"/>
                </a:solidFill>
                <a:latin typeface="Montserrat" pitchFamily="2" charset="77"/>
              </a:rPr>
              <a:t>The game changer</a:t>
            </a:r>
          </a:p>
        </p:txBody>
      </p:sp>
      <p:pic>
        <p:nvPicPr>
          <p:cNvPr id="17" name="image9.png" descr="A graph of different colored rectangular shapes&#10;&#10;Description automatically generated">
            <a:extLst>
              <a:ext uri="{FF2B5EF4-FFF2-40B4-BE49-F238E27FC236}">
                <a16:creationId xmlns:a16="http://schemas.microsoft.com/office/drawing/2014/main" id="{3C4BAB79-940E-4031-F476-5EC349F6890E}"/>
              </a:ext>
            </a:extLst>
          </p:cNvPr>
          <p:cNvPicPr/>
          <p:nvPr/>
        </p:nvPicPr>
        <p:blipFill>
          <a:blip r:embed="rId3"/>
          <a:srcRect t="11724"/>
          <a:stretch>
            <a:fillRect/>
          </a:stretch>
        </p:blipFill>
        <p:spPr>
          <a:xfrm>
            <a:off x="-6947853" y="1710192"/>
            <a:ext cx="5525453" cy="3230107"/>
          </a:xfrm>
          <a:prstGeom prst="rect">
            <a:avLst/>
          </a:prstGeom>
          <a:ln/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CD1F2C-AA7B-42C6-61D1-9C0A1C13729B}"/>
              </a:ext>
            </a:extLst>
          </p:cNvPr>
          <p:cNvCxnSpPr>
            <a:cxnSpLocks/>
          </p:cNvCxnSpPr>
          <p:nvPr/>
        </p:nvCxnSpPr>
        <p:spPr>
          <a:xfrm flipH="1">
            <a:off x="-6501924" y="2044700"/>
            <a:ext cx="356822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D3086EF-16B8-C85E-39D7-82C2B081B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82" y="1691162"/>
            <a:ext cx="9760162" cy="3230107"/>
          </a:xfrm>
          <a:prstGeom prst="rect">
            <a:avLst/>
          </a:prstGeom>
        </p:spPr>
      </p:pic>
      <p:pic>
        <p:nvPicPr>
          <p:cNvPr id="14" name="Graphic 13" descr="Club Suit with solid fill">
            <a:extLst>
              <a:ext uri="{FF2B5EF4-FFF2-40B4-BE49-F238E27FC236}">
                <a16:creationId xmlns:a16="http://schemas.microsoft.com/office/drawing/2014/main" id="{3F3D9619-5D61-F092-363A-9695A50ED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7950" y="973374"/>
            <a:ext cx="462000" cy="462000"/>
          </a:xfrm>
          <a:prstGeom prst="rect">
            <a:avLst/>
          </a:prstGeom>
        </p:spPr>
      </p:pic>
      <p:pic>
        <p:nvPicPr>
          <p:cNvPr id="16" name="Graphic 15" descr="Diamond Suit with solid fill">
            <a:extLst>
              <a:ext uri="{FF2B5EF4-FFF2-40B4-BE49-F238E27FC236}">
                <a16:creationId xmlns:a16="http://schemas.microsoft.com/office/drawing/2014/main" id="{0557E745-7FA0-3436-C24B-4BB50A8C8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8902" y="1135013"/>
            <a:ext cx="462000" cy="462000"/>
          </a:xfrm>
          <a:prstGeom prst="rect">
            <a:avLst/>
          </a:prstGeom>
        </p:spPr>
      </p:pic>
      <p:pic>
        <p:nvPicPr>
          <p:cNvPr id="23" name="Graphic 22" descr="Spade Suit with solid fill">
            <a:extLst>
              <a:ext uri="{FF2B5EF4-FFF2-40B4-BE49-F238E27FC236}">
                <a16:creationId xmlns:a16="http://schemas.microsoft.com/office/drawing/2014/main" id="{DD6F163F-C0D9-FFF5-BBFC-40A8E7551F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61550" y="981834"/>
            <a:ext cx="462000" cy="462000"/>
          </a:xfrm>
          <a:prstGeom prst="rect">
            <a:avLst/>
          </a:prstGeom>
        </p:spPr>
      </p:pic>
      <p:pic>
        <p:nvPicPr>
          <p:cNvPr id="26" name="Graphic 25" descr="Heart with solid fill">
            <a:extLst>
              <a:ext uri="{FF2B5EF4-FFF2-40B4-BE49-F238E27FC236}">
                <a16:creationId xmlns:a16="http://schemas.microsoft.com/office/drawing/2014/main" id="{06C00BCD-1678-CAF8-C0AA-174142CE76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19550" y="1204374"/>
            <a:ext cx="462000" cy="4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93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dirty="0" smtClean="0">
            <a:solidFill>
              <a:schemeClr val="bg1"/>
            </a:solidFill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25850</TotalTime>
  <Words>2902</Words>
  <Application>Microsoft Office PowerPoint</Application>
  <PresentationFormat>Widescreen</PresentationFormat>
  <Paragraphs>575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Aptos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Peh, Wei Wooi</cp:lastModifiedBy>
  <cp:revision>20</cp:revision>
  <dcterms:created xsi:type="dcterms:W3CDTF">2022-01-24T13:06:12Z</dcterms:created>
  <dcterms:modified xsi:type="dcterms:W3CDTF">2024-10-09T03:30:08Z</dcterms:modified>
</cp:coreProperties>
</file>